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8" r:id="rId3"/>
    <p:sldId id="260" r:id="rId4"/>
    <p:sldId id="262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16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5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8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8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112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6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1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4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3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4/29/2021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4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B1CA78A-B8C9-4221-AAD1-81D0753F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7983" y="1080186"/>
            <a:ext cx="4700057" cy="3624243"/>
          </a:xfrm>
        </p:spPr>
        <p:txBody>
          <a:bodyPr anchor="ctr">
            <a:normAutofit/>
          </a:bodyPr>
          <a:lstStyle/>
          <a:p>
            <a:r>
              <a:rPr lang="pl-PL" sz="6000">
                <a:latin typeface="Abadi" panose="020B0604020104020204" pitchFamily="34" charset="0"/>
              </a:rPr>
              <a:t>Dieta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CF0C59-94E6-4E49-9682-D0AD999A3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7984" y="5157817"/>
            <a:ext cx="4700056" cy="656506"/>
          </a:xfrm>
        </p:spPr>
        <p:txBody>
          <a:bodyPr anchor="t">
            <a:normAutofit/>
          </a:bodyPr>
          <a:lstStyle/>
          <a:p>
            <a:endParaRPr lang="pl-PL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F8880ED-0876-497E-B242-5ED96DC1D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23253" y="4933769"/>
            <a:ext cx="457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540354CB-AC5B-42E9-BC45-9AC96F750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781" r="4781" b="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B1CA78A-B8C9-4221-AAD1-81D0753F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629" y="-789930"/>
            <a:ext cx="3447288" cy="3342290"/>
          </a:xfrm>
        </p:spPr>
        <p:txBody>
          <a:bodyPr anchor="b">
            <a:normAutofit/>
          </a:bodyPr>
          <a:lstStyle/>
          <a:p>
            <a:r>
              <a:rPr lang="pl-PL" sz="5400" dirty="0">
                <a:latin typeface="Abadi" panose="020B0604020104020204" pitchFamily="34" charset="0"/>
              </a:rPr>
              <a:t>Co to jest dieta?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CF0C59-94E6-4E49-9682-D0AD999A3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29" y="2552360"/>
            <a:ext cx="3447287" cy="1126364"/>
          </a:xfrm>
        </p:spPr>
        <p:txBody>
          <a:bodyPr anchor="t">
            <a:noAutofit/>
          </a:bodyPr>
          <a:lstStyle/>
          <a:p>
            <a:r>
              <a:rPr lang="pl-PL" sz="1700" dirty="0">
                <a:latin typeface="Abadi" panose="020B0604020104020204" pitchFamily="34" charset="0"/>
              </a:rPr>
              <a:t>Dieta to sposób odżywiania dostosowany do danej osoby i celów. Będąc na takiej diecie możemy albo schudnąć albo przytyć.</a:t>
            </a:r>
          </a:p>
        </p:txBody>
      </p:sp>
      <p:sp>
        <p:nvSpPr>
          <p:cNvPr id="54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1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B1CA78A-B8C9-4221-AAD1-81D0753F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695" y="136908"/>
            <a:ext cx="5426305" cy="3651069"/>
          </a:xfrm>
        </p:spPr>
        <p:txBody>
          <a:bodyPr>
            <a:normAutofit/>
          </a:bodyPr>
          <a:lstStyle/>
          <a:p>
            <a:r>
              <a:rPr lang="pl-PL" sz="5400" dirty="0">
                <a:latin typeface="Abadi" panose="020B0604020104020204" pitchFamily="34" charset="0"/>
              </a:rPr>
              <a:t>Czego nie można robić podczas diety?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CF0C59-94E6-4E49-9682-D0AD999A3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210" y="3220797"/>
            <a:ext cx="4359700" cy="70408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1700" dirty="0">
                <a:latin typeface="Abadi" panose="020B0604020104020204" pitchFamily="34" charset="0"/>
              </a:rPr>
              <a:t>Podczas diety np. </a:t>
            </a:r>
            <a:r>
              <a:rPr lang="pl-PL" sz="1700" dirty="0" err="1">
                <a:latin typeface="Abadi" panose="020B0604020104020204" pitchFamily="34" charset="0"/>
              </a:rPr>
              <a:t>odchudzjącej</a:t>
            </a:r>
            <a:r>
              <a:rPr lang="pl-PL" sz="1700" dirty="0">
                <a:latin typeface="Abadi" panose="020B0604020104020204" pitchFamily="34" charset="0"/>
              </a:rPr>
              <a:t> nie można podjadać słodyczy lub produktów zawierających dużo tłuszczu.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4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B1CA78A-B8C9-4221-AAD1-81D0753FF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5120" y="612685"/>
            <a:ext cx="8155858" cy="2640466"/>
          </a:xfrm>
        </p:spPr>
        <p:txBody>
          <a:bodyPr>
            <a:normAutofit/>
          </a:bodyPr>
          <a:lstStyle/>
          <a:p>
            <a:r>
              <a:rPr lang="pl-PL" sz="5300" dirty="0">
                <a:latin typeface="Abadi" panose="020B0604020104020204" pitchFamily="34" charset="0"/>
              </a:rPr>
              <a:t>Prezentacje przygotował:</a:t>
            </a:r>
            <a:br>
              <a:rPr lang="pl-PL" sz="5300" dirty="0">
                <a:latin typeface="Abadi" panose="020B0604020104020204" pitchFamily="34" charset="0"/>
              </a:rPr>
            </a:br>
            <a:r>
              <a:rPr lang="pl-PL" sz="5300" dirty="0">
                <a:latin typeface="Abadi" panose="020B0604020104020204" pitchFamily="34" charset="0"/>
              </a:rPr>
              <a:t>            Igor Marzec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E3FB7FD-3883-4AFF-8349-2E3BBDA71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65120" y="2519131"/>
            <a:ext cx="9326880" cy="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6">
            <a:extLst>
              <a:ext uri="{FF2B5EF4-FFF2-40B4-BE49-F238E27FC236}">
                <a16:creationId xmlns:a16="http://schemas.microsoft.com/office/drawing/2014/main" id="{B3BE00DD-5F52-49B1-A83B-F2E555AC5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56</Words>
  <Application>Microsoft Office PowerPoint</Application>
  <PresentationFormat>Panoramiczny</PresentationFormat>
  <Paragraphs>6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Abadi</vt:lpstr>
      <vt:lpstr>Arial</vt:lpstr>
      <vt:lpstr>Avenir Next LT Pro</vt:lpstr>
      <vt:lpstr>Sitka Banner</vt:lpstr>
      <vt:lpstr>HeadlinesVTI</vt:lpstr>
      <vt:lpstr>Dieta</vt:lpstr>
      <vt:lpstr>Co to jest dieta?</vt:lpstr>
      <vt:lpstr>Czego nie można robić podczas diety?</vt:lpstr>
      <vt:lpstr>Prezentacje przygotował:             Igor Marzec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</dc:title>
  <dc:creator>Igor Marzec</dc:creator>
  <cp:lastModifiedBy>Igor Marzec</cp:lastModifiedBy>
  <cp:revision>2</cp:revision>
  <dcterms:created xsi:type="dcterms:W3CDTF">2021-04-29T17:11:19Z</dcterms:created>
  <dcterms:modified xsi:type="dcterms:W3CDTF">2021-04-29T17:25:28Z</dcterms:modified>
</cp:coreProperties>
</file>