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4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63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2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8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1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3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5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2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Obraz zawierający broń, gaz łzawiący, wiosna, rakieta&#10;&#10;Opis wygenerowany automatycznie">
            <a:extLst>
              <a:ext uri="{FF2B5EF4-FFF2-40B4-BE49-F238E27FC236}">
                <a16:creationId xmlns:a16="http://schemas.microsoft.com/office/drawing/2014/main" id="{77374C7B-2F9A-4A6F-B008-BB0C3BCDE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9192" b="10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CA5927-F00E-44F4-A69C-FE089CD52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4920856" cy="3875077"/>
          </a:xfrm>
        </p:spPr>
        <p:txBody>
          <a:bodyPr>
            <a:normAutofit/>
          </a:bodyPr>
          <a:lstStyle/>
          <a:p>
            <a:r>
              <a:rPr lang="pl-PL" sz="4200" b="0" i="0" dirty="0">
                <a:effectLst/>
                <a:latin typeface="didonesque-roman"/>
              </a:rPr>
              <a:t>10 rzeczy, które koniecznie musisz wiedzieć zaczynając odchudzanie</a:t>
            </a:r>
            <a:br>
              <a:rPr lang="pl-PL" sz="4200" b="0" i="0" dirty="0">
                <a:effectLst/>
                <a:latin typeface="didonesque-roman"/>
              </a:rPr>
            </a:br>
            <a:endParaRPr lang="pl-PL" sz="4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CE1844-3EDE-42BC-91EA-4246673B9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4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734142-9B2F-4A3A-8FBF-C9AA4D56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9. Szybkie odchudzanie nie da Ci trwałych efektów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0FEF5-996B-4A3B-A14C-A9D15D26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Lato"/>
              </a:rPr>
              <a:t>Zanim zaczniesz się odchudzać, musisz sobie odpowiedzieć na jedno, podstawowe pytanie: szybkość, czy jakość? Jeśli liczą się dla Ciebie </a:t>
            </a:r>
            <a:r>
              <a:rPr lang="pl-PL" b="1" i="0" dirty="0">
                <a:effectLst/>
                <a:latin typeface="Lato"/>
              </a:rPr>
              <a:t>trwałe efekty</a:t>
            </a:r>
            <a:r>
              <a:rPr lang="pl-PL" b="0" i="0" dirty="0">
                <a:effectLst/>
                <a:latin typeface="Lato"/>
              </a:rPr>
              <a:t>, daj sobie czas i wyznacz realne cele: 2-4 kg w miesiąc to optymalne i bezpieczne tempo odchudzania.</a:t>
            </a:r>
            <a:endParaRPr lang="pl-P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5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ałęzie świerku pokryte śniegiem">
            <a:extLst>
              <a:ext uri="{FF2B5EF4-FFF2-40B4-BE49-F238E27FC236}">
                <a16:creationId xmlns:a16="http://schemas.microsoft.com/office/drawing/2014/main" id="{4A84CF88-3B11-4672-BDFB-51A4DEB1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62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0AB9F9-04A7-48D3-AA14-24BBCD75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10. Zima to ciężki czas dla organizmu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1C177-7026-4106-88E5-FB1B6D97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0" i="0">
                <a:solidFill>
                  <a:srgbClr val="FFFFFF"/>
                </a:solidFill>
                <a:effectLst/>
                <a:latin typeface="Lato"/>
              </a:rPr>
              <a:t>Zima, Święta, Nowy Rok – to ciężki okres dla organizmu! Dlaczego? Z wielu powodów: dostęp do świeżych owoców i warzyw jest ograniczony = ciężej dostarczyć sobie niezbędnych witamin i składników odżywczych.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8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FEE867-05AC-4B31-BA08-6D767B40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l-PL" b="1" i="0" dirty="0">
                <a:effectLst/>
                <a:latin typeface="didonesque-roman"/>
              </a:rPr>
              <a:t>1. Odchudzanie to nie kara</a:t>
            </a:r>
            <a:endParaRPr lang="pl-PL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65F9D-7332-46EC-B39D-EC960035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Lato"/>
              </a:rPr>
              <a:t>Wielu osobom odchudzanie kojarzy się z czymś bolesnym i nieprzyjemnym. Dietę, czy treningi postrzegają jako karę i wcale nie pomaga to, że sami podejmują decyzję o jej odbyciu.</a:t>
            </a:r>
            <a:endParaRPr lang="pl-P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3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09D1D8-44DA-4084-8907-F209643E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2. Dieta to nie głodówka, tylko dobieranie zdrowych produktów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128981-F2AB-4919-A254-9C3F3AE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Lato"/>
              </a:rPr>
              <a:t>“Schudnij w tydzień” , “nowe ciało w miesiąc”, “dieta 1200 kcal” – takie sposoby to prosta droga do frustracji, zmęczenia, efektu jo-jo i… szkody dla Twojego zdrowia!</a:t>
            </a:r>
            <a:endParaRPr lang="pl-P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84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Roślina rosnąca w pękniętym betonie">
            <a:extLst>
              <a:ext uri="{FF2B5EF4-FFF2-40B4-BE49-F238E27FC236}">
                <a16:creationId xmlns:a16="http://schemas.microsoft.com/office/drawing/2014/main" id="{F35AC453-192B-4CD2-A0EC-E2C18783F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626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92AA69D-517B-4AA1-94DF-A08D4E0B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3. Dieta i treningi będą skuteczne, jeśli będą… dopasowane do Ciebie!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369710-E07E-4B1C-844A-CF89CEC3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solidFill>
                  <a:srgbClr val="FFFFFF"/>
                </a:solidFill>
                <a:effectLst/>
                <a:latin typeface="Lato"/>
              </a:rPr>
              <a:t>Indywidualne dopasowanie to kluczowy element w wielu dziedzinach życia. Osoba z suchą cerą nie może liczyć na poprawę, używając kremu do cery tłustej!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otyl wyłaniający się z poczwarki">
            <a:extLst>
              <a:ext uri="{FF2B5EF4-FFF2-40B4-BE49-F238E27FC236}">
                <a16:creationId xmlns:a16="http://schemas.microsoft.com/office/drawing/2014/main" id="{4159C89F-E397-4DBF-9ACD-292266A1A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041" b="46220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68B757-CC6A-412E-8258-BF4257BB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4. Pamiętaj, robisz to dla siebie!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4B95E-71D9-4376-96B1-30A27CA9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solidFill>
                  <a:srgbClr val="FFFFFF"/>
                </a:solidFill>
                <a:effectLst/>
                <a:latin typeface="Lato"/>
              </a:rPr>
              <a:t>Każdy rodzaj motywacji jest dobry, jeśli popycha Cię do pozytywnej zmiany, jaką jest rozpoczęcie zdrowego stylu życia.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8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tle na podłodze siłowni">
            <a:extLst>
              <a:ext uri="{FF2B5EF4-FFF2-40B4-BE49-F238E27FC236}">
                <a16:creationId xmlns:a16="http://schemas.microsoft.com/office/drawing/2014/main" id="{5D009BFD-8F8E-469E-BCF3-58F72F07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A1B985-93BC-4FD0-98AB-7F9F909D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 Nie potrzebujesz siłowni, żeby zrobić profesjonalny trening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8F6541-0766-4FAB-B1CC-C04961C3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rening zrobisz nawet u siebie w domu. Kawałek podłogi i sportowy strój w zupełności wystarczą!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93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Kalendarz">
            <a:extLst>
              <a:ext uri="{FF2B5EF4-FFF2-40B4-BE49-F238E27FC236}">
                <a16:creationId xmlns:a16="http://schemas.microsoft.com/office/drawing/2014/main" id="{19127170-A866-4762-BD4F-CC9277B8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62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E922BD-B063-4C18-9EF7-0CAAA6AE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sz="4100" b="1" i="0">
                <a:solidFill>
                  <a:srgbClr val="FFFFFF"/>
                </a:solidFill>
                <a:effectLst/>
                <a:latin typeface="didonesque-roman"/>
              </a:rPr>
              <a:t>6. Zdrowy tryb życia nie musi być czasochłonny</a:t>
            </a:r>
            <a:endParaRPr lang="pl-PL" sz="41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1B0BDD-8799-4290-99E2-2CCB09B9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0" i="0">
                <a:solidFill>
                  <a:srgbClr val="FFFFFF"/>
                </a:solidFill>
                <a:effectLst/>
                <a:latin typeface="Lato"/>
              </a:rPr>
              <a:t>Brak czasu to jedna z najczęstszych wymówek, jakie powstrzymują nas przed podjęciem jakichś działań.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22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4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7BC6A6-0361-414A-A494-D6E30EDC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rgbClr val="FFFFFF"/>
                </a:solidFill>
                <a:effectLst/>
                <a:latin typeface="didonesque-roman"/>
              </a:rPr>
              <a:t>7. Dietę warto połączyć z treningami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DB315-5606-4EF6-BCD3-4C095283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Lato"/>
              </a:rPr>
              <a:t>Dieta to podstawa na drodze do szczupłej sylwetki, a treningi są jej idealnym (i naturalnym!) uzupełnieniem. Chcąc cieszyć się zdrowiem i zrzucić zbędne kilogramy, w pierwszej kolejności zadbaj o właściwy sposób żywienia</a:t>
            </a:r>
            <a:endParaRPr lang="pl-PL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9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Jedyny w tłumie">
            <a:extLst>
              <a:ext uri="{FF2B5EF4-FFF2-40B4-BE49-F238E27FC236}">
                <a16:creationId xmlns:a16="http://schemas.microsoft.com/office/drawing/2014/main" id="{F50E193C-6E28-4B00-8F57-94711785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687" b="17220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650593-8F9C-4F9E-800C-DE331587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sz="2800" b="1" i="0">
                <a:solidFill>
                  <a:srgbClr val="FFFFFF"/>
                </a:solidFill>
                <a:effectLst/>
                <a:latin typeface="didonesque-roman"/>
              </a:rPr>
              <a:t>8. Możesz być swoim największym sprzymierzeńcem… albo najgorszym wrogiem</a:t>
            </a:r>
            <a:endParaRPr lang="pl-PL" sz="28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C26420-D0FC-4F84-BA90-3C973B8F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0" i="0">
                <a:solidFill>
                  <a:srgbClr val="FFFFFF"/>
                </a:solidFill>
                <a:effectLst/>
                <a:latin typeface="Lato"/>
              </a:rPr>
              <a:t>Ileż to ograniczeń sami na siebie nakładamy! Na własne życzenie stoimy w miejscu, zamiast się rozwijać. Sami siebie przekonujemy, że nie uda się/ to nie dla nas/ to za trudne.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2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7103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E2441"/>
      </a:dk2>
      <a:lt2>
        <a:srgbClr val="E7E8E2"/>
      </a:lt2>
      <a:accent1>
        <a:srgbClr val="A096C6"/>
      </a:accent1>
      <a:accent2>
        <a:srgbClr val="7F8BBA"/>
      </a:accent2>
      <a:accent3>
        <a:srgbClr val="86A9BD"/>
      </a:accent3>
      <a:accent4>
        <a:srgbClr val="77AFAC"/>
      </a:accent4>
      <a:accent5>
        <a:srgbClr val="83AD9A"/>
      </a:accent5>
      <a:accent6>
        <a:srgbClr val="78B07F"/>
      </a:accent6>
      <a:hlink>
        <a:srgbClr val="7D8852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411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didonesque-roman</vt:lpstr>
      <vt:lpstr>Lato</vt:lpstr>
      <vt:lpstr>Tw Cen MT</vt:lpstr>
      <vt:lpstr>ShapesVTI</vt:lpstr>
      <vt:lpstr>10 rzeczy, które koniecznie musisz wiedzieć zaczynając odchudzanie </vt:lpstr>
      <vt:lpstr>1. Odchudzanie to nie kara</vt:lpstr>
      <vt:lpstr>2. Dieta to nie głodówka, tylko dobieranie zdrowych produktów</vt:lpstr>
      <vt:lpstr>3. Dieta i treningi będą skuteczne, jeśli będą… dopasowane do Ciebie!</vt:lpstr>
      <vt:lpstr>4. Pamiętaj, robisz to dla siebie!</vt:lpstr>
      <vt:lpstr>5. Nie potrzebujesz siłowni, żeby zrobić profesjonalny trening</vt:lpstr>
      <vt:lpstr>6. Zdrowy tryb życia nie musi być czasochłonny</vt:lpstr>
      <vt:lpstr>7. Dietę warto połączyć z treningami</vt:lpstr>
      <vt:lpstr>8. Możesz być swoim największym sprzymierzeńcem… albo najgorszym wrogiem</vt:lpstr>
      <vt:lpstr>9. Szybkie odchudzanie nie da Ci trwałych efektów</vt:lpstr>
      <vt:lpstr>10. Zima to ciężki czas dla organizmu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rzeczy, które koniecznie musisz wiedzieć zaczynając odchudzanie </dc:title>
  <dc:creator>Arkadiusz Pasikowski</dc:creator>
  <cp:lastModifiedBy>Arkadiusz Pasikowski</cp:lastModifiedBy>
  <cp:revision>2</cp:revision>
  <dcterms:created xsi:type="dcterms:W3CDTF">2021-04-30T05:49:54Z</dcterms:created>
  <dcterms:modified xsi:type="dcterms:W3CDTF">2021-04-30T06:02:08Z</dcterms:modified>
</cp:coreProperties>
</file>