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599459-204F-4923-AD7D-EBDEEEFA1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AC09AC7-42FA-4EAC-A132-6A095E426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F13D1D-9F7B-430E-81F9-D44789A5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0F5883-27D3-4464-9995-30A51C2D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D26C16-1BD3-47FB-AF72-509C2A65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F2D8B-A7D3-4ECD-9962-A402A510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6457562-77CE-44D2-8020-522A852A5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E34952-0335-4303-A3B2-B7553C38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B606F0-DA43-45E4-8DAE-B49BB999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EF6DA1-3459-429E-916E-17FBFDF5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DF96080-76A7-443E-A1F8-A6661188B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0D2351-056E-470F-A69B-4FC12721E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5E2C5E-9D37-490F-A47F-FC4DADFF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960CBC-B22D-487C-B49F-7B928BBD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BFF0E0-BBB0-4040-B549-267B5758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58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19BCD-3A24-467D-AB53-CAEE85E9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FAFDA4-2C2B-4FE2-A1B8-845C19036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279438-B47D-4DC3-B020-D0F9B466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4B4264-D6A5-411F-9966-177775FC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B7475A-ECFC-4C98-90E7-3FA4A753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68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2DC8EA-AE11-42D0-B102-21C5E45C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0C9C88-C942-447A-9E61-8A028B8F6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86942F-0637-4E5D-8758-D306C4D0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D28510-C280-4B35-AA70-DF17F6EA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DABCA2-361A-44CA-9D8F-23915450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43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22787-C1E1-43B2-8694-B11ECBD9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70896F-F28F-4971-9C36-6E1831754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DCE919-BF5B-4DBE-A876-A0200D62B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FFC797-F16F-42D0-A1A1-A08C3D1C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0848FA-CE4B-4FD4-B6AA-2AAA6740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A1F1FA-930C-4F07-8B1A-6E3B2DF8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94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0570D1-814F-49BF-B2BE-FAA8AD08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D07BF1-A9D0-4E2B-A39F-DF26C5ADA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842D06-4EF2-495C-858F-804C10939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B822BDC-5633-4EB2-873A-9FA188B4F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8DF4CE-6BB7-4E7F-B32C-144D75775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C1EE610-E8F1-4249-B532-DC20FC33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9C640CA-B769-4B7E-B1C7-FF86F204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AE97306-C5B0-4DB1-A041-0CD79314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31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250A15-D180-4939-9265-150006F3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28859D9-828B-4078-957D-077B2F1E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1D4EEB8-D48B-4CCC-BB2C-A1C282B7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827FD40-6884-402F-B520-5E065146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2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22D89F2-9915-4671-8556-917FD9EB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EA1F587-F22B-44B7-BF31-03973F3A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991F97-2BBE-4715-8307-446CF4DA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6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36F1B5-8BC0-4ECB-9471-8388AFFA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90CCC3-2508-41D6-AA97-E2E084F69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6DAB8E-09B8-4C44-8ED3-067EB2F33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CA1C8D-936A-4CA6-832F-6F83A745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240D2A-E0E3-4E42-B759-565B673D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CE8BC74-12E0-4675-BA4A-D811B0A9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6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4A0D2D-170E-4103-A615-CFDEC98A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80A93B3-43BD-463A-932E-028C335AD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34F7F5-781A-4F69-989F-2E569CC5C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805938-630C-48ED-B123-B87541BD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7C1702-0656-4532-827B-60717CB1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0855D3-943B-4397-9C1D-B4FF4C1E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2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02628B8-7BAB-4A3A-B7C2-A85712E0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F5C440-2129-4EF5-A6A5-7F420A40D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24F86D-A4AC-4C32-A7E5-DDECB4478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5329-2FE0-415B-9A84-0F3C2520272E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24A3DA-D12A-46ED-8BF5-CC3F6889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E89F9E-1338-4CF8-A94F-74B4D4CF6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489F-3E88-4243-80D1-956FD1264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99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3470E-6964-40C2-BE8B-30872C87D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Co to jest dieta?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EE7C10F-95AC-4BF4-965C-38157429A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Prezentacja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1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żywność, świeże, warzywo&#10;&#10;Opis wygenerowany automatycznie">
            <a:extLst>
              <a:ext uri="{FF2B5EF4-FFF2-40B4-BE49-F238E27FC236}">
                <a16:creationId xmlns:a16="http://schemas.microsoft.com/office/drawing/2014/main" id="{6CCD40A2-9499-4CCD-81DE-07C9F5EE5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26078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: Shape 4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A0BC5-8FAD-432E-A3C8-CD6AE40C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pl-PL" sz="3400"/>
              <a:t>Dieta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E14A9E5-D704-4D57-A4CC-B146B769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b="1" i="0" dirty="0">
                <a:effectLst/>
                <a:latin typeface="arial" panose="020B0604020202020204" pitchFamily="34" charset="0"/>
              </a:rPr>
              <a:t>Dieta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 - specjalny sposób żywienia, uwzględniający ilość i jakość spożywanych pokarmów. </a:t>
            </a:r>
            <a:r>
              <a:rPr lang="pl-PL" sz="2000" b="1" i="0" dirty="0">
                <a:effectLst/>
                <a:latin typeface="arial" panose="020B0604020202020204" pitchFamily="34" charset="0"/>
              </a:rPr>
              <a:t>Dieta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 ma na celu dostarczenie niezbędnych składników pokarmowych z jednoczesnym dostosowaniem ich podaży do możliwości trawienia, wchłaniania i metabolizowania przez zmieniony chorobowo organizm.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684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0D41E0-10F1-4DED-93C4-184F797C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73" y="4777739"/>
            <a:ext cx="3622397" cy="1412119"/>
          </a:xfrm>
        </p:spPr>
        <p:txBody>
          <a:bodyPr>
            <a:normAutofit/>
          </a:bodyPr>
          <a:lstStyle/>
          <a:p>
            <a:r>
              <a:rPr lang="pl-PL" sz="4800" dirty="0"/>
              <a:t>Rodzaje diety</a:t>
            </a:r>
          </a:p>
        </p:txBody>
      </p:sp>
      <p:pic>
        <p:nvPicPr>
          <p:cNvPr id="5" name="Obraz 4" descr="Obraz zawierający żywność, stół, drewniane, owoce&#10;&#10;Opis wygenerowany automatycznie">
            <a:extLst>
              <a:ext uri="{FF2B5EF4-FFF2-40B4-BE49-F238E27FC236}">
                <a16:creationId xmlns:a16="http://schemas.microsoft.com/office/drawing/2014/main" id="{C89A729C-B1C7-4C69-98E0-2C80C720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33886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DBDBC8-37C8-4641-B6BC-0C827842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940968"/>
            <a:ext cx="6897626" cy="18127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200" dirty="0"/>
              <a:t>Są różne rodzaje diety, takie jak: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dieta</a:t>
            </a:r>
            <a:r>
              <a:rPr lang="pl-PL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zwyczajowa (naturalna) – powszechny w danej społeczności sposób odżywiania się.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dieta</a:t>
            </a:r>
            <a:r>
              <a:rPr lang="pl-PL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alternatywna – przyjęty w sposób świadomy sposób odżywiania się mający na celu rezygnację ze stosowania niektórych pokarmów i metod ich przygotowania (np.</a:t>
            </a:r>
          </a:p>
          <a:p>
            <a:pPr marL="0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92968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B35FF4-30F9-4E47-89B2-7F1ECA7B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 dirty="0"/>
              <a:t>Co daje dieta</a:t>
            </a:r>
          </a:p>
        </p:txBody>
      </p:sp>
      <p:pic>
        <p:nvPicPr>
          <p:cNvPr id="5" name="Symbol zastępczy zawartości 4" descr="Obraz zawierający wewnątrz&#10;&#10;Opis wygenerowany automatycznie">
            <a:extLst>
              <a:ext uri="{FF2B5EF4-FFF2-40B4-BE49-F238E27FC236}">
                <a16:creationId xmlns:a16="http://schemas.microsoft.com/office/drawing/2014/main" id="{95EC981D-5FE2-49B9-8F20-39261505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7" r="2183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702F5C-B091-4346-8C78-D35A1CE9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Plusy</a:t>
            </a:r>
            <a:r>
              <a:rPr lang="pl-P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detoksykacja organizmu, duża ilość witamin, błonnika, nie powoduje nasilonego głodu, pozwala dużo schudnąć bez efektu jo-jo. Minusy: nie realizuje odpowiedniego zapotrzebowania na białko, zbyt niska kaloryczność, niesie ryzyko niedożywienia .</a:t>
            </a:r>
          </a:p>
          <a:p>
            <a:pPr marL="0" indent="0">
              <a:buNone/>
            </a:pPr>
            <a:br>
              <a:rPr lang="pl-P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958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F43315-ED43-4A61-A5CF-7A5243EA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Czego należy nie jeść</a:t>
            </a:r>
            <a:br>
              <a:rPr lang="pl-PL" sz="5400"/>
            </a:br>
            <a:r>
              <a:rPr lang="pl-PL" sz="5400"/>
              <a:t>podczas diety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59435E3-11B7-40CB-B9D0-612C293AE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r="2720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5B5178-9116-4932-BA22-CC29E598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l-PL" sz="1500" b="1" i="0">
                <a:effectLst/>
                <a:latin typeface="Google Sans"/>
              </a:rPr>
              <a:t>10 produktów, których należy unikać w czasie diety</a:t>
            </a:r>
            <a:endParaRPr lang="pl-PL" sz="1500" b="0" i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>
                <a:effectLst/>
                <a:latin typeface="arial" panose="020B0604020202020204" pitchFamily="34" charset="0"/>
              </a:rPr>
              <a:t>Wszystkie przekąski zawierające węglowodany. Może Ci się wydawać, że szkodliwe są jedynie chipsy, jednak nie jest to prawdą.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>
                <a:effectLst/>
                <a:latin typeface="arial" panose="020B0604020202020204" pitchFamily="34" charset="0"/>
              </a:rPr>
              <a:t>Gotowe, mrożone posiłki.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>
                <a:effectLst/>
                <a:latin typeface="arial" panose="020B0604020202020204" pitchFamily="34" charset="0"/>
              </a:rPr>
              <a:t>Batony zawierające błonnik.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>
                <a:effectLst/>
                <a:latin typeface="arial" panose="020B0604020202020204" pitchFamily="34" charset="0"/>
              </a:rPr>
              <a:t>Produkty niskotłuszczowe.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>
                <a:effectLst/>
                <a:latin typeface="arial" panose="020B0604020202020204" pitchFamily="34" charset="0"/>
              </a:rPr>
              <a:t>Soki owocowe.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>
                <a:effectLst/>
                <a:latin typeface="arial" panose="020B0604020202020204" pitchFamily="34" charset="0"/>
              </a:rPr>
              <a:t>Sztuczne słodziki.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>
                <a:effectLst/>
                <a:latin typeface="arial" panose="020B0604020202020204" pitchFamily="34" charset="0"/>
              </a:rPr>
              <a:t>Produkty sprzedawane w dużych paczkach.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>
                <a:effectLst/>
                <a:latin typeface="arial" panose="020B0604020202020204" pitchFamily="34" charset="0"/>
              </a:rPr>
              <a:t>Alkohol.</a:t>
            </a:r>
          </a:p>
          <a:p>
            <a:pPr marL="0" indent="0">
              <a:buNone/>
            </a:pPr>
            <a:endParaRPr lang="pl-PL" sz="1500"/>
          </a:p>
        </p:txBody>
      </p:sp>
    </p:spTree>
    <p:extLst>
      <p:ext uri="{BB962C8B-B14F-4D97-AF65-F5344CB8AC3E}">
        <p14:creationId xmlns:p14="http://schemas.microsoft.com/office/powerpoint/2010/main" val="262337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9FCA7-6D7C-452E-943C-86180668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863" y="365125"/>
            <a:ext cx="11682663" cy="1325563"/>
          </a:xfrm>
        </p:spPr>
        <p:txBody>
          <a:bodyPr/>
          <a:lstStyle/>
          <a:p>
            <a:pPr algn="ctr"/>
            <a:r>
              <a:rPr lang="pl-PL" dirty="0"/>
              <a:t>Prezentację wykonał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5318AC-05D6-4D68-96C3-BA9BB929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6" y="1253331"/>
            <a:ext cx="679784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Filip Tomiczek</a:t>
            </a:r>
          </a:p>
        </p:txBody>
      </p:sp>
    </p:spTree>
    <p:extLst>
      <p:ext uri="{BB962C8B-B14F-4D97-AF65-F5344CB8AC3E}">
        <p14:creationId xmlns:p14="http://schemas.microsoft.com/office/powerpoint/2010/main" val="24223816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215</Words>
  <Application>Microsoft Office PowerPoint</Application>
  <PresentationFormat>Panoramiczny</PresentationFormat>
  <Paragraphs>23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Google Sans</vt:lpstr>
      <vt:lpstr>Motyw pakietu Office</vt:lpstr>
      <vt:lpstr>Co to jest dieta?</vt:lpstr>
      <vt:lpstr>Dieta</vt:lpstr>
      <vt:lpstr>Rodzaje diety</vt:lpstr>
      <vt:lpstr>Co daje dieta</vt:lpstr>
      <vt:lpstr>Czego należy nie jeść podczas diety</vt:lpstr>
      <vt:lpstr>Prezentację wykonał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jest dieta?</dc:title>
  <dc:creator>Filip Tomiczek</dc:creator>
  <cp:lastModifiedBy>Filip Tomiczek</cp:lastModifiedBy>
  <cp:revision>3</cp:revision>
  <dcterms:created xsi:type="dcterms:W3CDTF">2021-04-28T09:15:30Z</dcterms:created>
  <dcterms:modified xsi:type="dcterms:W3CDTF">2021-04-28T09:37:11Z</dcterms:modified>
</cp:coreProperties>
</file>