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2.xml" ContentType="application/inkml+xml"/>
  <Override PartName="/ppt/ink/ink3.xml" ContentType="application/inkml+xml"/>
  <Override PartName="/ppt/ink/ink4.xml" ContentType="application/inkml+xml"/>
  <Override PartName="/ppt/notesSlides/notesSlide4.xml" ContentType="application/vnd.openxmlformats-officedocument.presentationml.notesSlide+xml"/>
  <Override PartName="/ppt/ink/ink5.xml" ContentType="application/inkml+xml"/>
  <Override PartName="/ppt/notesSlides/notesSlide5.xml" ContentType="application/vnd.openxmlformats-officedocument.presentationml.notesSlide+xml"/>
  <Override PartName="/ppt/ink/ink6.xml" ContentType="application/inkml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5" r:id="rId1"/>
  </p:sldMasterIdLst>
  <p:notesMasterIdLst>
    <p:notesMasterId r:id="rId21"/>
  </p:notesMasterIdLst>
  <p:sldIdLst>
    <p:sldId id="256" r:id="rId2"/>
    <p:sldId id="273" r:id="rId3"/>
    <p:sldId id="282" r:id="rId4"/>
    <p:sldId id="294" r:id="rId5"/>
    <p:sldId id="283" r:id="rId6"/>
    <p:sldId id="284" r:id="rId7"/>
    <p:sldId id="285" r:id="rId8"/>
    <p:sldId id="290" r:id="rId9"/>
    <p:sldId id="288" r:id="rId10"/>
    <p:sldId id="258" r:id="rId11"/>
    <p:sldId id="260" r:id="rId12"/>
    <p:sldId id="291" r:id="rId13"/>
    <p:sldId id="292" r:id="rId14"/>
    <p:sldId id="261" r:id="rId15"/>
    <p:sldId id="262" r:id="rId16"/>
    <p:sldId id="263" r:id="rId17"/>
    <p:sldId id="279" r:id="rId18"/>
    <p:sldId id="272" r:id="rId19"/>
    <p:sldId id="268" r:id="rId2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5D8031-40FF-4F3C-AC7F-BE67E14CDCAD}" v="49" dt="2021-04-14T17:33:03.67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7199" autoAdjust="0"/>
  </p:normalViewPr>
  <p:slideViewPr>
    <p:cSldViewPr snapToGrid="0">
      <p:cViewPr varScale="1">
        <p:scale>
          <a:sx n="58" d="100"/>
          <a:sy n="58" d="100"/>
        </p:scale>
        <p:origin x="98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8T08:11:16.19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8T08:32:37.702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8T08:42:14.92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5-10T16:14:37.77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8T13:34:06.939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4-14T10:34:08.513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 0 128,'0'6'0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94978C-892B-4B5E-9A8B-B85A3C414B9C}" type="datetimeFigureOut">
              <a:rPr lang="pl-PL" smtClean="0"/>
              <a:t>23.04.2021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6475C-72E0-4D8E-9C3E-6C9D9FC5A21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24901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6475C-72E0-4D8E-9C3E-6C9D9FC5A21C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476242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6475C-72E0-4D8E-9C3E-6C9D9FC5A21C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72145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6475C-72E0-4D8E-9C3E-6C9D9FC5A21C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128399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6475C-72E0-4D8E-9C3E-6C9D9FC5A21C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38917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6475C-72E0-4D8E-9C3E-6C9D9FC5A21C}" type="slidenum">
              <a:rPr lang="pl-PL" smtClean="0"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37149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DA381740-063A-41A4-836D-85D14980EEF0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EF9DF8-704A-44AE-8850-307DDACC93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Autofit/>
          </a:bodyPr>
          <a:lstStyle>
            <a:lvl1pPr algn="l">
              <a:defRPr sz="9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CC72E09-06F3-48B9-9B95-DE15EC9801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1CD474-E5E1-4D01-97F6-0C9FC09332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36BBC7-EB9B-4B36-88E9-DBF65D270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8786C7-DD8D-492F-9A9A-A7B3EBE27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0504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07CF8D-FF51-4FD8-B968-A2C8507347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61A953-02EA-491B-A215-AF8420D74D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084D1E-BC98-44E4-8D2C-89CCDC2933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3019EB-9C2B-4833-B72A-147694159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F6E764-5688-45F5-94ED-A7357D2F5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87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20E3CB6-3025-40BF-A04B-A7B0CB4C01F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DD5CB3-8B24-48C7-89D3-8DCAD36A453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0BC931-E2BF-4C1D-91AA-89F82F826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48A135-AEE9-4483-957E-3D143318D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8DEFD4-A052-46B3-B2AE-F3091D8A2F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723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5D02BC-5A24-47F7-A4DF-B93FBC0C5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9219E-EE74-4093-94D6-F663E059C5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A61642-BFBA-48AE-A29C-C2AA7386A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D2029B-6646-4DBF-A302-76A513FC6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6D4DFD-766F-4E45-A00C-2B5E8CE9A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descr="Tag=AccentColor&#10;Flavor=Light&#10;Target=FillAndLine">
            <a:extLst>
              <a:ext uri="{FF2B5EF4-FFF2-40B4-BE49-F238E27FC236}">
                <a16:creationId xmlns:a16="http://schemas.microsoft.com/office/drawing/2014/main" id="{EBDD1931-9E86-4402-9A68-33A2D9EFB198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295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218C0-6540-400C-BB51-353D5FD5C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448056"/>
            <a:ext cx="10515600" cy="4069080"/>
          </a:xfrm>
        </p:spPr>
        <p:txBody>
          <a:bodyPr anchor="b">
            <a:normAutofit/>
          </a:bodyPr>
          <a:lstStyle>
            <a:lvl1pPr>
              <a:defRPr sz="8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81CD69-43B3-4FF7-AA41-30C36C957E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4983480"/>
            <a:ext cx="10515600" cy="1124712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BF300D-5CBE-47E9-A193-E23C8314D0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E7DF3F-C51A-4DB1-9FCE-E3E0D8E9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269CF4-FAAB-44EF-A2A5-8352B4AA3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 descr="Tag=AccentColor&#10;Flavor=Light&#10;Target=FillAndLine">
            <a:extLst>
              <a:ext uri="{FF2B5EF4-FFF2-40B4-BE49-F238E27FC236}">
                <a16:creationId xmlns:a16="http://schemas.microsoft.com/office/drawing/2014/main" id="{417A8947-4521-4FE1-8E44-27363435CE1B}"/>
              </a:ext>
            </a:extLst>
          </p:cNvPr>
          <p:cNvSpPr/>
          <p:nvPr/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2843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ADE264-531D-49C1-A8AF-2B4C1D21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B9A1B8-2F1B-46AA-858A-CFFF5AF7CEB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E6B9631-18C0-43BD-8AF3-9137D6D4C2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29384"/>
            <a:ext cx="5181600" cy="42519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32FCA-14C6-4497-9C27-3F5806244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61E5057-693B-4E10-958E-0ABE79FEC7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0CECB1-0A35-4C10-9D3D-FE44042830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 descr="Tag=AccentColor&#10;Flavor=Light&#10;Target=FillAndLine">
            <a:extLst>
              <a:ext uri="{FF2B5EF4-FFF2-40B4-BE49-F238E27FC236}">
                <a16:creationId xmlns:a16="http://schemas.microsoft.com/office/drawing/2014/main" id="{2FAAC677-2D37-4F63-9C4B-711A2988EE0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575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AE282-8875-4F49-AB21-E1C2BCAEA1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712EA2-EF8C-4F18-BECF-AD121F7281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938528"/>
            <a:ext cx="5157787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7B59D4-E93F-40C1-A1A2-F1867830C6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926080"/>
            <a:ext cx="5157787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E810616-1C77-42AE-8449-D0B64E2B84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938528"/>
            <a:ext cx="5183188" cy="823912"/>
          </a:xfrm>
        </p:spPr>
        <p:txBody>
          <a:bodyPr anchor="b">
            <a:normAutofit/>
          </a:bodyPr>
          <a:lstStyle>
            <a:lvl1pPr marL="0" indent="0">
              <a:buNone/>
              <a:defRPr sz="3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A74E172-AFE8-48E4-BBB0-CA6D4EC112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926080"/>
            <a:ext cx="5183188" cy="32644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9407CC-270D-4C98-B95C-7AE67D2E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54070D5-9B7B-47FC-9F75-F6AD960745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28EAC17-33BE-4265-8C06-644C2D34FD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 descr="Tag=AccentColor&#10;Flavor=Light&#10;Target=FillAndLine">
            <a:extLst>
              <a:ext uri="{FF2B5EF4-FFF2-40B4-BE49-F238E27FC236}">
                <a16:creationId xmlns:a16="http://schemas.microsoft.com/office/drawing/2014/main" id="{F634C457-AEBF-47D7-9200-BAD05D138B12}"/>
              </a:ext>
            </a:extLst>
          </p:cNvPr>
          <p:cNvSpPr/>
          <p:nvPr/>
        </p:nvSpPr>
        <p:spPr>
          <a:xfrm>
            <a:off x="838199" y="1709928"/>
            <a:ext cx="10515600" cy="27432"/>
          </a:xfrm>
          <a:custGeom>
            <a:avLst/>
            <a:gdLst>
              <a:gd name="connsiteX0" fmla="*/ 0 w 10515600"/>
              <a:gd name="connsiteY0" fmla="*/ 0 h 27432"/>
              <a:gd name="connsiteX1" fmla="*/ 446913 w 10515600"/>
              <a:gd name="connsiteY1" fmla="*/ 0 h 27432"/>
              <a:gd name="connsiteX2" fmla="*/ 1104138 w 10515600"/>
              <a:gd name="connsiteY2" fmla="*/ 0 h 27432"/>
              <a:gd name="connsiteX3" fmla="*/ 1866519 w 10515600"/>
              <a:gd name="connsiteY3" fmla="*/ 0 h 27432"/>
              <a:gd name="connsiteX4" fmla="*/ 2208276 w 10515600"/>
              <a:gd name="connsiteY4" fmla="*/ 0 h 27432"/>
              <a:gd name="connsiteX5" fmla="*/ 2550033 w 10515600"/>
              <a:gd name="connsiteY5" fmla="*/ 0 h 27432"/>
              <a:gd name="connsiteX6" fmla="*/ 3417570 w 10515600"/>
              <a:gd name="connsiteY6" fmla="*/ 0 h 27432"/>
              <a:gd name="connsiteX7" fmla="*/ 4074795 w 10515600"/>
              <a:gd name="connsiteY7" fmla="*/ 0 h 27432"/>
              <a:gd name="connsiteX8" fmla="*/ 4416552 w 10515600"/>
              <a:gd name="connsiteY8" fmla="*/ 0 h 27432"/>
              <a:gd name="connsiteX9" fmla="*/ 5073777 w 10515600"/>
              <a:gd name="connsiteY9" fmla="*/ 0 h 27432"/>
              <a:gd name="connsiteX10" fmla="*/ 5941314 w 10515600"/>
              <a:gd name="connsiteY10" fmla="*/ 0 h 27432"/>
              <a:gd name="connsiteX11" fmla="*/ 6493383 w 10515600"/>
              <a:gd name="connsiteY11" fmla="*/ 0 h 27432"/>
              <a:gd name="connsiteX12" fmla="*/ 7045452 w 10515600"/>
              <a:gd name="connsiteY12" fmla="*/ 0 h 27432"/>
              <a:gd name="connsiteX13" fmla="*/ 7702677 w 10515600"/>
              <a:gd name="connsiteY13" fmla="*/ 0 h 27432"/>
              <a:gd name="connsiteX14" fmla="*/ 8465058 w 10515600"/>
              <a:gd name="connsiteY14" fmla="*/ 0 h 27432"/>
              <a:gd name="connsiteX15" fmla="*/ 9227439 w 10515600"/>
              <a:gd name="connsiteY15" fmla="*/ 0 h 27432"/>
              <a:gd name="connsiteX16" fmla="*/ 10515600 w 10515600"/>
              <a:gd name="connsiteY16" fmla="*/ 0 h 27432"/>
              <a:gd name="connsiteX17" fmla="*/ 10515600 w 10515600"/>
              <a:gd name="connsiteY17" fmla="*/ 27432 h 27432"/>
              <a:gd name="connsiteX18" fmla="*/ 10068687 w 10515600"/>
              <a:gd name="connsiteY18" fmla="*/ 27432 h 27432"/>
              <a:gd name="connsiteX19" fmla="*/ 9201150 w 10515600"/>
              <a:gd name="connsiteY19" fmla="*/ 27432 h 27432"/>
              <a:gd name="connsiteX20" fmla="*/ 8543925 w 10515600"/>
              <a:gd name="connsiteY20" fmla="*/ 27432 h 27432"/>
              <a:gd name="connsiteX21" fmla="*/ 8202168 w 10515600"/>
              <a:gd name="connsiteY21" fmla="*/ 27432 h 27432"/>
              <a:gd name="connsiteX22" fmla="*/ 7544943 w 10515600"/>
              <a:gd name="connsiteY22" fmla="*/ 27432 h 27432"/>
              <a:gd name="connsiteX23" fmla="*/ 6992874 w 10515600"/>
              <a:gd name="connsiteY23" fmla="*/ 27432 h 27432"/>
              <a:gd name="connsiteX24" fmla="*/ 6440805 w 10515600"/>
              <a:gd name="connsiteY24" fmla="*/ 27432 h 27432"/>
              <a:gd name="connsiteX25" fmla="*/ 5888736 w 10515600"/>
              <a:gd name="connsiteY25" fmla="*/ 27432 h 27432"/>
              <a:gd name="connsiteX26" fmla="*/ 5336667 w 10515600"/>
              <a:gd name="connsiteY26" fmla="*/ 27432 h 27432"/>
              <a:gd name="connsiteX27" fmla="*/ 4574286 w 10515600"/>
              <a:gd name="connsiteY27" fmla="*/ 27432 h 27432"/>
              <a:gd name="connsiteX28" fmla="*/ 3917061 w 10515600"/>
              <a:gd name="connsiteY28" fmla="*/ 27432 h 27432"/>
              <a:gd name="connsiteX29" fmla="*/ 3575304 w 10515600"/>
              <a:gd name="connsiteY29" fmla="*/ 27432 h 27432"/>
              <a:gd name="connsiteX30" fmla="*/ 3023235 w 10515600"/>
              <a:gd name="connsiteY30" fmla="*/ 27432 h 27432"/>
              <a:gd name="connsiteX31" fmla="*/ 2260854 w 10515600"/>
              <a:gd name="connsiteY31" fmla="*/ 27432 h 27432"/>
              <a:gd name="connsiteX32" fmla="*/ 1813941 w 10515600"/>
              <a:gd name="connsiteY32" fmla="*/ 27432 h 27432"/>
              <a:gd name="connsiteX33" fmla="*/ 946404 w 10515600"/>
              <a:gd name="connsiteY33" fmla="*/ 27432 h 27432"/>
              <a:gd name="connsiteX34" fmla="*/ 0 w 10515600"/>
              <a:gd name="connsiteY34" fmla="*/ 27432 h 27432"/>
              <a:gd name="connsiteX35" fmla="*/ 0 w 10515600"/>
              <a:gd name="connsiteY35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515600" h="27432" fill="none" extrusionOk="0">
                <a:moveTo>
                  <a:pt x="0" y="0"/>
                </a:moveTo>
                <a:cubicBezTo>
                  <a:pt x="119693" y="-14343"/>
                  <a:pt x="253007" y="-7583"/>
                  <a:pt x="446913" y="0"/>
                </a:cubicBezTo>
                <a:cubicBezTo>
                  <a:pt x="640819" y="7583"/>
                  <a:pt x="841419" y="-7067"/>
                  <a:pt x="1104138" y="0"/>
                </a:cubicBezTo>
                <a:cubicBezTo>
                  <a:pt x="1366858" y="7067"/>
                  <a:pt x="1495525" y="1255"/>
                  <a:pt x="1866519" y="0"/>
                </a:cubicBezTo>
                <a:cubicBezTo>
                  <a:pt x="2237513" y="-1255"/>
                  <a:pt x="2043820" y="12003"/>
                  <a:pt x="2208276" y="0"/>
                </a:cubicBezTo>
                <a:cubicBezTo>
                  <a:pt x="2372732" y="-12003"/>
                  <a:pt x="2419452" y="9887"/>
                  <a:pt x="2550033" y="0"/>
                </a:cubicBezTo>
                <a:cubicBezTo>
                  <a:pt x="2680614" y="-9887"/>
                  <a:pt x="3098156" y="3827"/>
                  <a:pt x="3417570" y="0"/>
                </a:cubicBezTo>
                <a:cubicBezTo>
                  <a:pt x="3736984" y="-3827"/>
                  <a:pt x="3916040" y="-6233"/>
                  <a:pt x="4074795" y="0"/>
                </a:cubicBezTo>
                <a:cubicBezTo>
                  <a:pt x="4233551" y="6233"/>
                  <a:pt x="4279253" y="5661"/>
                  <a:pt x="4416552" y="0"/>
                </a:cubicBezTo>
                <a:cubicBezTo>
                  <a:pt x="4553851" y="-5661"/>
                  <a:pt x="4915758" y="26022"/>
                  <a:pt x="5073777" y="0"/>
                </a:cubicBezTo>
                <a:cubicBezTo>
                  <a:pt x="5231797" y="-26022"/>
                  <a:pt x="5612089" y="32230"/>
                  <a:pt x="5941314" y="0"/>
                </a:cubicBezTo>
                <a:cubicBezTo>
                  <a:pt x="6270539" y="-32230"/>
                  <a:pt x="6313600" y="3064"/>
                  <a:pt x="6493383" y="0"/>
                </a:cubicBezTo>
                <a:cubicBezTo>
                  <a:pt x="6673166" y="-3064"/>
                  <a:pt x="6902474" y="-21096"/>
                  <a:pt x="7045452" y="0"/>
                </a:cubicBezTo>
                <a:cubicBezTo>
                  <a:pt x="7188430" y="21096"/>
                  <a:pt x="7478162" y="17386"/>
                  <a:pt x="7702677" y="0"/>
                </a:cubicBezTo>
                <a:cubicBezTo>
                  <a:pt x="7927192" y="-17386"/>
                  <a:pt x="8295683" y="-35143"/>
                  <a:pt x="8465058" y="0"/>
                </a:cubicBezTo>
                <a:cubicBezTo>
                  <a:pt x="8634433" y="35143"/>
                  <a:pt x="8927835" y="4103"/>
                  <a:pt x="9227439" y="0"/>
                </a:cubicBezTo>
                <a:cubicBezTo>
                  <a:pt x="9527043" y="-4103"/>
                  <a:pt x="10105355" y="-17535"/>
                  <a:pt x="10515600" y="0"/>
                </a:cubicBezTo>
                <a:cubicBezTo>
                  <a:pt x="10515789" y="12323"/>
                  <a:pt x="10515633" y="14639"/>
                  <a:pt x="10515600" y="27432"/>
                </a:cubicBezTo>
                <a:cubicBezTo>
                  <a:pt x="10343646" y="15282"/>
                  <a:pt x="10223667" y="31057"/>
                  <a:pt x="10068687" y="27432"/>
                </a:cubicBezTo>
                <a:cubicBezTo>
                  <a:pt x="9913707" y="23807"/>
                  <a:pt x="9512455" y="4101"/>
                  <a:pt x="9201150" y="27432"/>
                </a:cubicBezTo>
                <a:cubicBezTo>
                  <a:pt x="8889845" y="50763"/>
                  <a:pt x="8866277" y="3158"/>
                  <a:pt x="8543925" y="27432"/>
                </a:cubicBezTo>
                <a:cubicBezTo>
                  <a:pt x="8221573" y="51706"/>
                  <a:pt x="8288348" y="37286"/>
                  <a:pt x="8202168" y="27432"/>
                </a:cubicBezTo>
                <a:cubicBezTo>
                  <a:pt x="8115988" y="17578"/>
                  <a:pt x="7797033" y="6631"/>
                  <a:pt x="7544943" y="27432"/>
                </a:cubicBezTo>
                <a:cubicBezTo>
                  <a:pt x="7292854" y="48233"/>
                  <a:pt x="7108060" y="41767"/>
                  <a:pt x="6992874" y="27432"/>
                </a:cubicBezTo>
                <a:cubicBezTo>
                  <a:pt x="6877688" y="13097"/>
                  <a:pt x="6668930" y="7947"/>
                  <a:pt x="6440805" y="27432"/>
                </a:cubicBezTo>
                <a:cubicBezTo>
                  <a:pt x="6212680" y="46917"/>
                  <a:pt x="6027476" y="35225"/>
                  <a:pt x="5888736" y="27432"/>
                </a:cubicBezTo>
                <a:cubicBezTo>
                  <a:pt x="5749996" y="19639"/>
                  <a:pt x="5574559" y="43627"/>
                  <a:pt x="5336667" y="27432"/>
                </a:cubicBezTo>
                <a:cubicBezTo>
                  <a:pt x="5098775" y="11237"/>
                  <a:pt x="4837534" y="41882"/>
                  <a:pt x="4574286" y="27432"/>
                </a:cubicBezTo>
                <a:cubicBezTo>
                  <a:pt x="4311038" y="12982"/>
                  <a:pt x="4126419" y="26678"/>
                  <a:pt x="3917061" y="27432"/>
                </a:cubicBezTo>
                <a:cubicBezTo>
                  <a:pt x="3707704" y="28186"/>
                  <a:pt x="3657291" y="40087"/>
                  <a:pt x="3575304" y="27432"/>
                </a:cubicBezTo>
                <a:cubicBezTo>
                  <a:pt x="3493317" y="14777"/>
                  <a:pt x="3185226" y="45867"/>
                  <a:pt x="3023235" y="27432"/>
                </a:cubicBezTo>
                <a:cubicBezTo>
                  <a:pt x="2861244" y="8997"/>
                  <a:pt x="2597085" y="35801"/>
                  <a:pt x="2260854" y="27432"/>
                </a:cubicBezTo>
                <a:cubicBezTo>
                  <a:pt x="1924623" y="19063"/>
                  <a:pt x="1996678" y="15705"/>
                  <a:pt x="1813941" y="27432"/>
                </a:cubicBezTo>
                <a:cubicBezTo>
                  <a:pt x="1631204" y="39159"/>
                  <a:pt x="1187542" y="49167"/>
                  <a:pt x="946404" y="27432"/>
                </a:cubicBezTo>
                <a:cubicBezTo>
                  <a:pt x="705266" y="5697"/>
                  <a:pt x="404743" y="28229"/>
                  <a:pt x="0" y="27432"/>
                </a:cubicBezTo>
                <a:cubicBezTo>
                  <a:pt x="244" y="15297"/>
                  <a:pt x="645" y="7129"/>
                  <a:pt x="0" y="0"/>
                </a:cubicBezTo>
                <a:close/>
              </a:path>
              <a:path w="10515600" h="27432" stroke="0" extrusionOk="0">
                <a:moveTo>
                  <a:pt x="0" y="0"/>
                </a:moveTo>
                <a:cubicBezTo>
                  <a:pt x="230793" y="14353"/>
                  <a:pt x="332416" y="21392"/>
                  <a:pt x="552069" y="0"/>
                </a:cubicBezTo>
                <a:cubicBezTo>
                  <a:pt x="771722" y="-21392"/>
                  <a:pt x="761737" y="-14337"/>
                  <a:pt x="893826" y="0"/>
                </a:cubicBezTo>
                <a:cubicBezTo>
                  <a:pt x="1025915" y="14337"/>
                  <a:pt x="1441584" y="-15498"/>
                  <a:pt x="1761363" y="0"/>
                </a:cubicBezTo>
                <a:cubicBezTo>
                  <a:pt x="2081142" y="15498"/>
                  <a:pt x="2111503" y="7278"/>
                  <a:pt x="2313432" y="0"/>
                </a:cubicBezTo>
                <a:cubicBezTo>
                  <a:pt x="2515361" y="-7278"/>
                  <a:pt x="2743584" y="-17845"/>
                  <a:pt x="2865501" y="0"/>
                </a:cubicBezTo>
                <a:cubicBezTo>
                  <a:pt x="2987418" y="17845"/>
                  <a:pt x="3345183" y="8208"/>
                  <a:pt x="3733038" y="0"/>
                </a:cubicBezTo>
                <a:cubicBezTo>
                  <a:pt x="4120893" y="-8208"/>
                  <a:pt x="4009066" y="-3159"/>
                  <a:pt x="4179951" y="0"/>
                </a:cubicBezTo>
                <a:cubicBezTo>
                  <a:pt x="4350836" y="3159"/>
                  <a:pt x="4735020" y="17517"/>
                  <a:pt x="5047488" y="0"/>
                </a:cubicBezTo>
                <a:cubicBezTo>
                  <a:pt x="5359956" y="-17517"/>
                  <a:pt x="5662148" y="-17777"/>
                  <a:pt x="5915025" y="0"/>
                </a:cubicBezTo>
                <a:cubicBezTo>
                  <a:pt x="6167902" y="17777"/>
                  <a:pt x="6308797" y="30350"/>
                  <a:pt x="6572250" y="0"/>
                </a:cubicBezTo>
                <a:cubicBezTo>
                  <a:pt x="6835703" y="-30350"/>
                  <a:pt x="7107419" y="-9627"/>
                  <a:pt x="7439787" y="0"/>
                </a:cubicBezTo>
                <a:cubicBezTo>
                  <a:pt x="7772155" y="9627"/>
                  <a:pt x="7844034" y="-9098"/>
                  <a:pt x="7991856" y="0"/>
                </a:cubicBezTo>
                <a:cubicBezTo>
                  <a:pt x="8139678" y="9098"/>
                  <a:pt x="8289889" y="-20239"/>
                  <a:pt x="8543925" y="0"/>
                </a:cubicBezTo>
                <a:cubicBezTo>
                  <a:pt x="8797961" y="20239"/>
                  <a:pt x="8994198" y="29575"/>
                  <a:pt x="9306306" y="0"/>
                </a:cubicBezTo>
                <a:cubicBezTo>
                  <a:pt x="9618414" y="-29575"/>
                  <a:pt x="9739118" y="-23835"/>
                  <a:pt x="9858375" y="0"/>
                </a:cubicBezTo>
                <a:cubicBezTo>
                  <a:pt x="9977632" y="23835"/>
                  <a:pt x="10370488" y="-4069"/>
                  <a:pt x="10515600" y="0"/>
                </a:cubicBezTo>
                <a:cubicBezTo>
                  <a:pt x="10515650" y="5798"/>
                  <a:pt x="10515903" y="19375"/>
                  <a:pt x="10515600" y="27432"/>
                </a:cubicBezTo>
                <a:cubicBezTo>
                  <a:pt x="10304538" y="42307"/>
                  <a:pt x="10069280" y="3335"/>
                  <a:pt x="9753219" y="27432"/>
                </a:cubicBezTo>
                <a:cubicBezTo>
                  <a:pt x="9437158" y="51529"/>
                  <a:pt x="9488415" y="23852"/>
                  <a:pt x="9411462" y="27432"/>
                </a:cubicBezTo>
                <a:cubicBezTo>
                  <a:pt x="9334509" y="31012"/>
                  <a:pt x="9183755" y="44107"/>
                  <a:pt x="8964549" y="27432"/>
                </a:cubicBezTo>
                <a:cubicBezTo>
                  <a:pt x="8745343" y="10757"/>
                  <a:pt x="8279150" y="61693"/>
                  <a:pt x="8097012" y="27432"/>
                </a:cubicBezTo>
                <a:cubicBezTo>
                  <a:pt x="7914874" y="-6829"/>
                  <a:pt x="7608717" y="59556"/>
                  <a:pt x="7439787" y="27432"/>
                </a:cubicBezTo>
                <a:cubicBezTo>
                  <a:pt x="7270858" y="-4692"/>
                  <a:pt x="7154492" y="27026"/>
                  <a:pt x="6992874" y="27432"/>
                </a:cubicBezTo>
                <a:cubicBezTo>
                  <a:pt x="6831256" y="27838"/>
                  <a:pt x="6536817" y="51174"/>
                  <a:pt x="6335649" y="27432"/>
                </a:cubicBezTo>
                <a:cubicBezTo>
                  <a:pt x="6134481" y="3690"/>
                  <a:pt x="6097824" y="11070"/>
                  <a:pt x="5993892" y="27432"/>
                </a:cubicBezTo>
                <a:cubicBezTo>
                  <a:pt x="5889960" y="43794"/>
                  <a:pt x="5793821" y="34098"/>
                  <a:pt x="5652135" y="27432"/>
                </a:cubicBezTo>
                <a:cubicBezTo>
                  <a:pt x="5510449" y="20766"/>
                  <a:pt x="5168382" y="-3650"/>
                  <a:pt x="4994910" y="27432"/>
                </a:cubicBezTo>
                <a:cubicBezTo>
                  <a:pt x="4821439" y="58514"/>
                  <a:pt x="4653937" y="21362"/>
                  <a:pt x="4547997" y="27432"/>
                </a:cubicBezTo>
                <a:cubicBezTo>
                  <a:pt x="4442057" y="33502"/>
                  <a:pt x="4153363" y="33024"/>
                  <a:pt x="3785616" y="27432"/>
                </a:cubicBezTo>
                <a:cubicBezTo>
                  <a:pt x="3417869" y="21840"/>
                  <a:pt x="3544908" y="29840"/>
                  <a:pt x="3338703" y="27432"/>
                </a:cubicBezTo>
                <a:cubicBezTo>
                  <a:pt x="3132498" y="25024"/>
                  <a:pt x="2782152" y="45947"/>
                  <a:pt x="2576322" y="27432"/>
                </a:cubicBezTo>
                <a:cubicBezTo>
                  <a:pt x="2370492" y="8917"/>
                  <a:pt x="2347214" y="14129"/>
                  <a:pt x="2234565" y="27432"/>
                </a:cubicBezTo>
                <a:cubicBezTo>
                  <a:pt x="2121916" y="40735"/>
                  <a:pt x="1785921" y="49081"/>
                  <a:pt x="1472184" y="27432"/>
                </a:cubicBezTo>
                <a:cubicBezTo>
                  <a:pt x="1158447" y="5783"/>
                  <a:pt x="1203910" y="37937"/>
                  <a:pt x="1025271" y="27432"/>
                </a:cubicBezTo>
                <a:cubicBezTo>
                  <a:pt x="846632" y="16927"/>
                  <a:pt x="846577" y="17996"/>
                  <a:pt x="683514" y="27432"/>
                </a:cubicBezTo>
                <a:cubicBezTo>
                  <a:pt x="520451" y="36868"/>
                  <a:pt x="320799" y="46677"/>
                  <a:pt x="0" y="27432"/>
                </a:cubicBezTo>
                <a:cubicBezTo>
                  <a:pt x="-510" y="19859"/>
                  <a:pt x="-1106" y="11474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8561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E9AC0-40CD-4451-BF00-5E2FC7B74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3704" y="1728216"/>
            <a:ext cx="7781544" cy="3392424"/>
          </a:xfrm>
        </p:spPr>
        <p:txBody>
          <a:bodyPr>
            <a:normAutofit/>
          </a:bodyPr>
          <a:lstStyle>
            <a:lvl1pPr algn="ctr">
              <a:defRPr sz="7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FD9A32-9C83-452B-BC69-CC6E95D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87B83E-E23E-42DE-876D-F55908A97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1C03A8-D428-4010-B413-13B1E9922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6" descr="Tag=AccentColor&#10;Flavor=Light&#10;Target=FillAndLine">
            <a:extLst>
              <a:ext uri="{FF2B5EF4-FFF2-40B4-BE49-F238E27FC236}">
                <a16:creationId xmlns:a16="http://schemas.microsoft.com/office/drawing/2014/main" id="{17F03060-85EC-4182-8C18-C6EE0D373E4B}"/>
              </a:ext>
            </a:extLst>
          </p:cNvPr>
          <p:cNvSpPr/>
          <p:nvPr/>
        </p:nvSpPr>
        <p:spPr>
          <a:xfrm>
            <a:off x="3974206" y="51268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977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2816A0-77C4-4A3F-87BD-A7321E3C84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FC3464-F026-4C77-9441-55ECA5054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7D9257-BADE-4D0B-AF0B-D09FE95FA0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803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A1C48E-F751-45A2-9010-208B81EDBE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501F6-8430-4758-8636-74D68E990E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03520" y="548640"/>
            <a:ext cx="6053328" cy="5431536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79DC39-A29C-494C-98B6-999746C5F3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2237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84C988-A6DB-469A-B8AA-31866F36E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BC39C3-81EB-4828-9AD3-2F1FAC521E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59376C-9810-49A5-BC9A-4E6A0217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B9F96F3A-E64D-4401-B02C-BCD5CAA97CFF}"/>
              </a:ext>
            </a:extLst>
          </p:cNvPr>
          <p:cNvSpPr/>
          <p:nvPr/>
        </p:nvSpPr>
        <p:spPr>
          <a:xfrm rot="5400000">
            <a:off x="2797492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042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237704-80BD-41B0-8395-41618EC3A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1920" cy="3429000"/>
          </a:xfrm>
        </p:spPr>
        <p:txBody>
          <a:bodyPr anchor="b">
            <a:normAutofit/>
          </a:bodyPr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DA4032-EC66-4974-BD30-898B60E4B5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03520" y="548640"/>
            <a:ext cx="6053328" cy="543153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1802D0-5574-4631-BA49-92362F8E40D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977640"/>
            <a:ext cx="3931920" cy="2002536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2C2F5B-DDDD-4E64-94A9-99E46F4B06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45051-2045-45DA-935E-2E3CA1A69AD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FA8D36-8865-48E7-8249-ED729A5F70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0F98C3-0B62-4361-8408-A01F70807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6" descr="Tag=AccentColor&#10;Flavor=Light&#10;Target=FillAndLine">
            <a:extLst>
              <a:ext uri="{FF2B5EF4-FFF2-40B4-BE49-F238E27FC236}">
                <a16:creationId xmlns:a16="http://schemas.microsoft.com/office/drawing/2014/main" id="{FE511AB6-FEAF-4549-BA88-0764BD10B63D}"/>
              </a:ext>
            </a:extLst>
          </p:cNvPr>
          <p:cNvSpPr/>
          <p:nvPr/>
        </p:nvSpPr>
        <p:spPr>
          <a:xfrm rot="5400000">
            <a:off x="2798064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4445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40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72D13B-FFCB-4650-AD3C-CB503735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CA9470-DF15-46A1-BF0E-8A5367A4B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3047CB-E94D-482F-BACA-681E96C0EC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45051-2045-45DA-935E-2E3CA1A69ADC}" type="datetimeFigureOut">
              <a:rPr lang="en-US" smtClean="0"/>
              <a:t>4/23/2021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FDA4B5-E797-42FC-8B7A-2294DF24A3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8ED201-6D0E-422C-B4EC-566A3DC298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D31F4-64FA-4BA0-9498-67783267A8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05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38" r:id="rId6"/>
    <p:sldLayoutId id="2147483734" r:id="rId7"/>
    <p:sldLayoutId id="2147483735" r:id="rId8"/>
    <p:sldLayoutId id="2147483736" r:id="rId9"/>
    <p:sldLayoutId id="2147483737" r:id="rId10"/>
    <p:sldLayoutId id="2147483739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4.xml"/><Relationship Id="rId2" Type="http://schemas.openxmlformats.org/officeDocument/2006/relationships/hyperlink" Target="https://www.poradnikzdrowie.pl/psychologia/rozwoj-osobisty/szybka-lekcja-asertywnosci-sprawdz-jak-byc-asertywnym-aa-2Uhj-5PDN-e76u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2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www.poradnikzdrowie.pl/zdrowie/uklad-nerwowy/mozg-budowa-mozgu-aa-rx7J-eSSM-V83C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ustomXml" Target="../ink/ink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73">
            <a:extLst>
              <a:ext uri="{FF2B5EF4-FFF2-40B4-BE49-F238E27FC236}">
                <a16:creationId xmlns:a16="http://schemas.microsoft.com/office/drawing/2014/main" id="{F1986942-C296-4809-BCD3-B7D3C63411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B1CC607-D7C0-449D-9CD0-A47F1B40D9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7784" y="484632"/>
            <a:ext cx="5595938" cy="3566160"/>
          </a:xfrm>
        </p:spPr>
        <p:txBody>
          <a:bodyPr>
            <a:normAutofit/>
          </a:bodyPr>
          <a:lstStyle/>
          <a:p>
            <a:r>
              <a:rPr lang="pl-PL" sz="7200" b="1" dirty="0">
                <a:latin typeface="Abadi" panose="020B0604020104020204" pitchFamily="34" charset="0"/>
              </a:rPr>
              <a:t>Zdrowie psychiczne</a:t>
            </a:r>
          </a:p>
        </p:txBody>
      </p:sp>
      <p:pic>
        <p:nvPicPr>
          <p:cNvPr id="1026" name="Picture 2" descr="Jak zachować zdrowie psychiczne? – Zwierciadlo.pl">
            <a:extLst>
              <a:ext uri="{FF2B5EF4-FFF2-40B4-BE49-F238E27FC236}">
                <a16:creationId xmlns:a16="http://schemas.microsoft.com/office/drawing/2014/main" id="{4EC6BA68-CBF5-4AE5-A065-2B6E559A77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79" r="18628" b="-1"/>
          <a:stretch/>
        </p:blipFill>
        <p:spPr bwMode="auto">
          <a:xfrm>
            <a:off x="7494530" y="245364"/>
            <a:ext cx="3761472" cy="3072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6">
            <a:extLst>
              <a:ext uri="{FF2B5EF4-FFF2-40B4-BE49-F238E27FC236}">
                <a16:creationId xmlns:a16="http://schemas.microsoft.com/office/drawing/2014/main" id="{35BC54F7-1315-4D6C-9420-A5BF0CDDBC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7784" y="4252192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AAA26C"/>
          </a:solidFill>
          <a:ln w="38100" cap="rnd">
            <a:solidFill>
              <a:srgbClr val="AAA2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4">
            <a:extLst>
              <a:ext uri="{FF2B5EF4-FFF2-40B4-BE49-F238E27FC236}">
                <a16:creationId xmlns:a16="http://schemas.microsoft.com/office/drawing/2014/main" id="{7A16D10A-6E80-4EF1-92E4-9E34D55F6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58597" y="3755333"/>
            <a:ext cx="4633341" cy="2617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13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C4F79BB-793D-464A-83DC-F3B3B73790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640080"/>
            <a:ext cx="5702162" cy="1064667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300" b="1" dirty="0">
                <a:latin typeface="Abadi" panose="020B0604020104020204" pitchFamily="34" charset="0"/>
              </a:rPr>
              <a:t>Bądź </a:t>
            </a:r>
            <a:r>
              <a:rPr lang="pl-PL" sz="4300" b="1" u="sng" dirty="0">
                <a:latin typeface="Abadi" panose="020B06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asertywna</a:t>
            </a:r>
            <a:r>
              <a:rPr lang="pl-PL" sz="4300" b="1" dirty="0">
                <a:latin typeface="Abadi" panose="020B0604020104020204" pitchFamily="34" charset="0"/>
              </a:rPr>
              <a:t>/-</a:t>
            </a:r>
            <a:r>
              <a:rPr lang="pl-PL" sz="4300" b="1" dirty="0" err="1">
                <a:latin typeface="Abadi" panose="020B0604020104020204" pitchFamily="34" charset="0"/>
              </a:rPr>
              <a:t>ny</a:t>
            </a:r>
            <a:r>
              <a:rPr lang="pl-PL" sz="4300" b="1" dirty="0">
                <a:latin typeface="Abadi" panose="020B0604020104020204" pitchFamily="34" charset="0"/>
              </a:rPr>
              <a:t>.</a:t>
            </a:r>
          </a:p>
        </p:txBody>
      </p:sp>
      <p:sp>
        <p:nvSpPr>
          <p:cNvPr id="73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2386584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AAA26C"/>
          </a:solidFill>
          <a:ln w="38100" cap="rnd">
            <a:solidFill>
              <a:srgbClr val="AAA2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7BBDE42-E88D-43E3-8A5E-B20515AFEA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36" y="2660904"/>
            <a:ext cx="4818888" cy="35478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b="1" dirty="0">
                <a:latin typeface="Abadi" panose="020B0604020104020204" pitchFamily="34" charset="0"/>
              </a:rPr>
              <a:t>Broń się przed nadmiarem obowiązków  w domu, w szkole. </a:t>
            </a:r>
            <a:br>
              <a:rPr lang="pl-PL" sz="2400" b="1" dirty="0">
                <a:latin typeface="Abadi" panose="020B0604020104020204" pitchFamily="34" charset="0"/>
              </a:rPr>
            </a:br>
            <a:r>
              <a:rPr lang="pl-PL" sz="2400" b="1" dirty="0">
                <a:latin typeface="Abadi" panose="020B0604020104020204" pitchFamily="34" charset="0"/>
              </a:rPr>
              <a:t>Nie bierz zbyt dużo na swoje barki, bo w końcu nie dasz rady tego udźwignąć, a stres będzie narastał.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1971579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2050" name="Picture 2" descr="Sportowiec, weightlifting, rysunek, ilustracja. Atleta, strongman ...">
            <a:extLst>
              <a:ext uri="{FF2B5EF4-FFF2-40B4-BE49-F238E27FC236}">
                <a16:creationId xmlns:a16="http://schemas.microsoft.com/office/drawing/2014/main" id="{101230D6-5C40-47BF-87F7-BD319561B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99048" y="1238589"/>
            <a:ext cx="5458968" cy="4380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26457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0" name="Rectangle 72">
            <a:extLst>
              <a:ext uri="{FF2B5EF4-FFF2-40B4-BE49-F238E27FC236}">
                <a16:creationId xmlns:a16="http://schemas.microsoft.com/office/drawing/2014/main" id="{352BEC0E-22F8-46D0-9632-375DB541B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F808913-B14E-4C1F-9879-2AC9138F0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9184"/>
            <a:ext cx="6894576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6100" b="1">
                <a:latin typeface="Abadi" panose="020B0604020104020204" pitchFamily="34" charset="0"/>
              </a:rPr>
              <a:t>Znajdź czas na relaks z przyjaciółmi</a:t>
            </a:r>
          </a:p>
        </p:txBody>
      </p:sp>
      <p:sp>
        <p:nvSpPr>
          <p:cNvPr id="6151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AAA26C"/>
          </a:solidFill>
          <a:ln w="38100" cap="rnd">
            <a:solidFill>
              <a:srgbClr val="AAA2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AB0678-EC6E-43DB-AA74-7ED5A5F4B4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706624"/>
            <a:ext cx="6894576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latin typeface="Abadi" panose="020B0604020104020204" pitchFamily="34" charset="0"/>
              </a:rPr>
              <a:t>Mimo nawału obowiązków. Rozmowa, podzielenie się swoimi kłopotami to świetna terapia grupowa.</a:t>
            </a:r>
            <a:endParaRPr lang="pl-PL" dirty="0">
              <a:latin typeface="Abadi" panose="020B0604020104020204" pitchFamily="34" charset="0"/>
            </a:endParaRPr>
          </a:p>
        </p:txBody>
      </p:sp>
      <p:pic>
        <p:nvPicPr>
          <p:cNvPr id="6148" name="Picture 4" descr="Spotkania Z Przyjaciółmi W Lecie - zdjęcia stockowe i więcej obrazów 20-29  lat - iStock">
            <a:extLst>
              <a:ext uri="{FF2B5EF4-FFF2-40B4-BE49-F238E27FC236}">
                <a16:creationId xmlns:a16="http://schemas.microsoft.com/office/drawing/2014/main" id="{4E17B5CE-1E79-4FC0-A07C-2590A5295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685185"/>
            <a:ext cx="4014216" cy="2671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Bożege Narodzenie">
            <a:extLst>
              <a:ext uri="{FF2B5EF4-FFF2-40B4-BE49-F238E27FC236}">
                <a16:creationId xmlns:a16="http://schemas.microsoft.com/office/drawing/2014/main" id="{397DD6EC-88C9-41F9-A45F-0A67548DA7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863840" y="4422117"/>
            <a:ext cx="3995928" cy="2055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853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4" name="Rectangle 74">
            <a:extLst>
              <a:ext uri="{FF2B5EF4-FFF2-40B4-BE49-F238E27FC236}">
                <a16:creationId xmlns:a16="http://schemas.microsoft.com/office/drawing/2014/main" id="{959C6B72-F8E6-4281-8F3E-93FC0DC980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5D9EEDA8-BB9A-4ED9-838E-64D147D35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5"/>
            <a:ext cx="5295015" cy="2063808"/>
          </a:xfrm>
        </p:spPr>
        <p:txBody>
          <a:bodyPr anchor="b">
            <a:normAutofit/>
          </a:bodyPr>
          <a:lstStyle/>
          <a:p>
            <a:r>
              <a:rPr lang="pl-PL" b="1">
                <a:latin typeface="Abadi" panose="020B0604020104020204" pitchFamily="34" charset="0"/>
              </a:rPr>
              <a:t>Rozwijaj swoje zainteresowania </a:t>
            </a:r>
          </a:p>
        </p:txBody>
      </p:sp>
      <p:pic>
        <p:nvPicPr>
          <p:cNvPr id="4102" name="Picture 6" descr="Zobacz jak żyli ludzie tysiące lat temu. Trwa Piknik Archeologiczny Rydno  [ZDJĘCIA] | Echo Dnia Świętokrzyskie">
            <a:extLst>
              <a:ext uri="{FF2B5EF4-FFF2-40B4-BE49-F238E27FC236}">
                <a16:creationId xmlns:a16="http://schemas.microsoft.com/office/drawing/2014/main" id="{3E0C70CA-CCA0-4B17-8A8D-1C8756A930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32916" y="510929"/>
            <a:ext cx="2540538" cy="190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Lipowa i okolice ...: Wystrzałowe otwarcie Zielonej Pracowni w Siennej...">
            <a:extLst>
              <a:ext uri="{FF2B5EF4-FFF2-40B4-BE49-F238E27FC236}">
                <a16:creationId xmlns:a16="http://schemas.microsoft.com/office/drawing/2014/main" id="{4098B869-3815-49B9-A653-FC1E889548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87394" y="617099"/>
            <a:ext cx="2540538" cy="169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5" name="Rectangle 6">
            <a:extLst>
              <a:ext uri="{FF2B5EF4-FFF2-40B4-BE49-F238E27FC236}">
                <a16:creationId xmlns:a16="http://schemas.microsoft.com/office/drawing/2014/main" id="{35AD8443-F80F-481A-A3DE-89A2D0BA7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648" y="265475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AAA26C"/>
          </a:solidFill>
          <a:ln w="38100" cap="rnd">
            <a:solidFill>
              <a:srgbClr val="AAA2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CAFE59-6B2A-4761-9D41-4C42E0B6BD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908005"/>
            <a:ext cx="5295015" cy="326895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>
                <a:latin typeface="Abadi" panose="020B0604020104020204" pitchFamily="34" charset="0"/>
              </a:rPr>
              <a:t>Posiadanie własnego hobby, rozwijanie pasji pozwala oderwać się od rzeczywistości, poprawia nasze samopoczucie, a także rozwija nas samych i daje poczucie satysfakcji</a:t>
            </a:r>
            <a:endParaRPr lang="pl-PL" dirty="0">
              <a:latin typeface="Abadi" panose="020B0604020104020204" pitchFamily="34" charset="0"/>
            </a:endParaRPr>
          </a:p>
        </p:txBody>
      </p:sp>
      <p:pic>
        <p:nvPicPr>
          <p:cNvPr id="4098" name="Picture 2" descr="Rozwijamy talenty – Hearty Foundation">
            <a:extLst>
              <a:ext uri="{FF2B5EF4-FFF2-40B4-BE49-F238E27FC236}">
                <a16:creationId xmlns:a16="http://schemas.microsoft.com/office/drawing/2014/main" id="{9B972EE3-93BC-4E12-A874-86B68620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17731" y="2766251"/>
            <a:ext cx="5125385" cy="3410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75684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6804CCDD-88C7-4B43-A381-F2D8DAF62B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35F519-6EDC-46FC-83FE-7131C13AF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648" y="365124"/>
            <a:ext cx="5221224" cy="2066544"/>
          </a:xfrm>
        </p:spPr>
        <p:txBody>
          <a:bodyPr anchor="b">
            <a:normAutofit/>
          </a:bodyPr>
          <a:lstStyle/>
          <a:p>
            <a:r>
              <a:rPr lang="pl-PL" b="1" dirty="0">
                <a:latin typeface="Abadi" panose="020B0604020104020204" pitchFamily="34" charset="0"/>
              </a:rPr>
              <a:t>Sprawiaj sobie przyjemności </a:t>
            </a:r>
          </a:p>
        </p:txBody>
      </p:sp>
      <p:pic>
        <p:nvPicPr>
          <p:cNvPr id="5128" name="Picture 8" descr="Zakupy ubrań online">
            <a:extLst>
              <a:ext uri="{FF2B5EF4-FFF2-40B4-BE49-F238E27FC236}">
                <a16:creationId xmlns:a16="http://schemas.microsoft.com/office/drawing/2014/main" id="{5308365A-90CE-4A2F-A400-FBDC4FA8D3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9" r="20690" b="1"/>
          <a:stretch/>
        </p:blipFill>
        <p:spPr bwMode="auto">
          <a:xfrm>
            <a:off x="6394317" y="2"/>
            <a:ext cx="2757736" cy="2524633"/>
          </a:xfrm>
          <a:custGeom>
            <a:avLst/>
            <a:gdLst/>
            <a:ahLst/>
            <a:cxnLst/>
            <a:rect l="l" t="t" r="r" b="b"/>
            <a:pathLst>
              <a:path w="2757736" h="2524633">
                <a:moveTo>
                  <a:pt x="21123" y="0"/>
                </a:moveTo>
                <a:lnTo>
                  <a:pt x="2731055" y="0"/>
                </a:lnTo>
                <a:lnTo>
                  <a:pt x="2730838" y="5093"/>
                </a:lnTo>
                <a:cubicBezTo>
                  <a:pt x="2730487" y="45377"/>
                  <a:pt x="2732295" y="85646"/>
                  <a:pt x="2738658" y="125789"/>
                </a:cubicBezTo>
                <a:cubicBezTo>
                  <a:pt x="2756621" y="238377"/>
                  <a:pt x="2761924" y="352450"/>
                  <a:pt x="2754463" y="466085"/>
                </a:cubicBezTo>
                <a:cubicBezTo>
                  <a:pt x="2744150" y="620982"/>
                  <a:pt x="2730085" y="775628"/>
                  <a:pt x="2725799" y="930904"/>
                </a:cubicBezTo>
                <a:cubicBezTo>
                  <a:pt x="2721780" y="1082146"/>
                  <a:pt x="2734774" y="1233389"/>
                  <a:pt x="2744685" y="1383875"/>
                </a:cubicBezTo>
                <a:cubicBezTo>
                  <a:pt x="2759152" y="1603429"/>
                  <a:pt x="2748838" y="1823108"/>
                  <a:pt x="2739863" y="2042788"/>
                </a:cubicBezTo>
                <a:cubicBezTo>
                  <a:pt x="2736448" y="2125925"/>
                  <a:pt x="2737930" y="2209061"/>
                  <a:pt x="2740205" y="2292197"/>
                </a:cubicBezTo>
                <a:lnTo>
                  <a:pt x="2744484" y="2501376"/>
                </a:lnTo>
                <a:lnTo>
                  <a:pt x="2513574" y="2517337"/>
                </a:lnTo>
                <a:cubicBezTo>
                  <a:pt x="2415696" y="2521959"/>
                  <a:pt x="2317754" y="2524358"/>
                  <a:pt x="2219717" y="2524288"/>
                </a:cubicBezTo>
                <a:cubicBezTo>
                  <a:pt x="2139473" y="2526009"/>
                  <a:pt x="2059213" y="2521297"/>
                  <a:pt x="1979578" y="2510176"/>
                </a:cubicBezTo>
                <a:cubicBezTo>
                  <a:pt x="1865287" y="2491406"/>
                  <a:pt x="1749852" y="2477294"/>
                  <a:pt x="1633783" y="2489008"/>
                </a:cubicBezTo>
                <a:cubicBezTo>
                  <a:pt x="1553779" y="2497192"/>
                  <a:pt x="1473902" y="2501991"/>
                  <a:pt x="1393517" y="2501709"/>
                </a:cubicBezTo>
                <a:cubicBezTo>
                  <a:pt x="1208744" y="2501709"/>
                  <a:pt x="1023847" y="2500016"/>
                  <a:pt x="839074" y="2503543"/>
                </a:cubicBezTo>
                <a:cubicBezTo>
                  <a:pt x="674622" y="2506648"/>
                  <a:pt x="510804" y="2513421"/>
                  <a:pt x="346224" y="2496346"/>
                </a:cubicBezTo>
                <a:cubicBezTo>
                  <a:pt x="285491" y="2490066"/>
                  <a:pt x="224679" y="2485859"/>
                  <a:pt x="163814" y="2483127"/>
                </a:cubicBezTo>
                <a:lnTo>
                  <a:pt x="18517" y="2479653"/>
                </a:lnTo>
                <a:lnTo>
                  <a:pt x="18260" y="2465175"/>
                </a:lnTo>
                <a:cubicBezTo>
                  <a:pt x="17160" y="2423362"/>
                  <a:pt x="16458" y="2381580"/>
                  <a:pt x="22836" y="2339990"/>
                </a:cubicBezTo>
                <a:cubicBezTo>
                  <a:pt x="31895" y="2273000"/>
                  <a:pt x="32239" y="2205116"/>
                  <a:pt x="23857" y="2138036"/>
                </a:cubicBezTo>
                <a:cubicBezTo>
                  <a:pt x="8778" y="2011225"/>
                  <a:pt x="9721" y="1883023"/>
                  <a:pt x="26663" y="1756454"/>
                </a:cubicBezTo>
                <a:cubicBezTo>
                  <a:pt x="37125" y="1682587"/>
                  <a:pt x="43121" y="1606552"/>
                  <a:pt x="24367" y="1534088"/>
                </a:cubicBezTo>
                <a:cubicBezTo>
                  <a:pt x="-19775" y="1363773"/>
                  <a:pt x="5996" y="1193203"/>
                  <a:pt x="24367" y="1023781"/>
                </a:cubicBezTo>
                <a:cubicBezTo>
                  <a:pt x="35530" y="932794"/>
                  <a:pt x="35786" y="840798"/>
                  <a:pt x="25133" y="749747"/>
                </a:cubicBezTo>
                <a:cubicBezTo>
                  <a:pt x="6226" y="615268"/>
                  <a:pt x="2577" y="479090"/>
                  <a:pt x="14289" y="343797"/>
                </a:cubicBezTo>
                <a:cubicBezTo>
                  <a:pt x="24877" y="233188"/>
                  <a:pt x="35339" y="122324"/>
                  <a:pt x="22581" y="1082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Zakupy lepsze od seksu? Zawiniły endorfiny!">
            <a:extLst>
              <a:ext uri="{FF2B5EF4-FFF2-40B4-BE49-F238E27FC236}">
                <a16:creationId xmlns:a16="http://schemas.microsoft.com/office/drawing/2014/main" id="{A91C5231-2E4A-43E4-93D8-06A027E6AE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843"/>
          <a:stretch/>
        </p:blipFill>
        <p:spPr bwMode="auto">
          <a:xfrm>
            <a:off x="9339374" y="1"/>
            <a:ext cx="2852627" cy="2520152"/>
          </a:xfrm>
          <a:custGeom>
            <a:avLst/>
            <a:gdLst/>
            <a:ahLst/>
            <a:cxnLst/>
            <a:rect l="l" t="t" r="r" b="b"/>
            <a:pathLst>
              <a:path w="2852627" h="2520152">
                <a:moveTo>
                  <a:pt x="10064" y="0"/>
                </a:moveTo>
                <a:lnTo>
                  <a:pt x="2852627" y="0"/>
                </a:lnTo>
                <a:lnTo>
                  <a:pt x="2852627" y="2486586"/>
                </a:lnTo>
                <a:lnTo>
                  <a:pt x="2722923" y="2488164"/>
                </a:lnTo>
                <a:cubicBezTo>
                  <a:pt x="2674488" y="2490004"/>
                  <a:pt x="2626073" y="2493170"/>
                  <a:pt x="2577690" y="2497898"/>
                </a:cubicBezTo>
                <a:cubicBezTo>
                  <a:pt x="2399458" y="2512970"/>
                  <a:pt x="2220528" y="2515143"/>
                  <a:pt x="2042042" y="2504390"/>
                </a:cubicBezTo>
                <a:cubicBezTo>
                  <a:pt x="1880764" y="2496911"/>
                  <a:pt x="1719740" y="2478563"/>
                  <a:pt x="1558080" y="2494228"/>
                </a:cubicBezTo>
                <a:cubicBezTo>
                  <a:pt x="1502460" y="2499592"/>
                  <a:pt x="1447854" y="2512575"/>
                  <a:pt x="1391850" y="2515538"/>
                </a:cubicBezTo>
                <a:cubicBezTo>
                  <a:pt x="1129488" y="2529651"/>
                  <a:pt x="868014" y="2508482"/>
                  <a:pt x="606540" y="2491124"/>
                </a:cubicBezTo>
                <a:cubicBezTo>
                  <a:pt x="511296" y="2484774"/>
                  <a:pt x="416054" y="2477012"/>
                  <a:pt x="320810" y="2494370"/>
                </a:cubicBezTo>
                <a:cubicBezTo>
                  <a:pt x="240438" y="2508129"/>
                  <a:pt x="158860" y="2510966"/>
                  <a:pt x="77878" y="2502837"/>
                </a:cubicBezTo>
                <a:lnTo>
                  <a:pt x="9154" y="2498029"/>
                </a:lnTo>
                <a:lnTo>
                  <a:pt x="8320" y="2462991"/>
                </a:lnTo>
                <a:cubicBezTo>
                  <a:pt x="6579" y="2338090"/>
                  <a:pt x="-9495" y="2212684"/>
                  <a:pt x="8320" y="2088414"/>
                </a:cubicBezTo>
                <a:cubicBezTo>
                  <a:pt x="37454" y="1869137"/>
                  <a:pt x="41459" y="1647554"/>
                  <a:pt x="20242" y="1427484"/>
                </a:cubicBezTo>
                <a:cubicBezTo>
                  <a:pt x="-386" y="1179282"/>
                  <a:pt x="-1860" y="930008"/>
                  <a:pt x="15822" y="681605"/>
                </a:cubicBezTo>
                <a:cubicBezTo>
                  <a:pt x="28413" y="497593"/>
                  <a:pt x="37789" y="313203"/>
                  <a:pt x="26537" y="128561"/>
                </a:cubicBezTo>
                <a:cubicBezTo>
                  <a:pt x="24327" y="93208"/>
                  <a:pt x="18400" y="58296"/>
                  <a:pt x="12757" y="2341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" name="sketchy rule">
            <a:extLst>
              <a:ext uri="{FF2B5EF4-FFF2-40B4-BE49-F238E27FC236}">
                <a16:creationId xmlns:a16="http://schemas.microsoft.com/office/drawing/2014/main" id="{BBECEAC1-4BBC-4815-B44E-D9B231A3FC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1520" y="260986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AAA26C"/>
          </a:solidFill>
          <a:ln w="38100" cap="rnd">
            <a:solidFill>
              <a:srgbClr val="AAA2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199DA3E-03D3-4A63-8DAB-D258355772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648" y="2843784"/>
            <a:ext cx="5221224" cy="332841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200">
                <a:latin typeface="Abadi" panose="020B0604020104020204" pitchFamily="34" charset="0"/>
              </a:rPr>
              <a:t>Warto nauczyć się skupiać na sobie, na tym co jest dla nas ważne i pozwoli nam docenić siebie. Możemy sprawiać sobie małe przyjemności (np. krótka drzemka, długa kąpiel), przyjemności średnie (np. wyjątkowy weekend spędzony z rodziną, wyjście na koncert ) i wielkie ( wymarzona podróż, nowy samochód, dłuższy urlop), byle regularnie i bez wyrzutów sumienia.</a:t>
            </a:r>
          </a:p>
        </p:txBody>
      </p:sp>
      <p:pic>
        <p:nvPicPr>
          <p:cNvPr id="5126" name="Picture 6" descr="Zakupy spożywcze online | Przyszłość czy codzienność? - kuriernet BLOG">
            <a:extLst>
              <a:ext uri="{FF2B5EF4-FFF2-40B4-BE49-F238E27FC236}">
                <a16:creationId xmlns:a16="http://schemas.microsoft.com/office/drawing/2014/main" id="{6620C3AF-F023-4B31-860D-3B95226573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63" r="-2" b="-2"/>
          <a:stretch/>
        </p:blipFill>
        <p:spPr bwMode="auto">
          <a:xfrm>
            <a:off x="6388701" y="2716076"/>
            <a:ext cx="5803299" cy="4141924"/>
          </a:xfrm>
          <a:custGeom>
            <a:avLst/>
            <a:gdLst/>
            <a:ahLst/>
            <a:cxnLst/>
            <a:rect l="l" t="t" r="r" b="b"/>
            <a:pathLst>
              <a:path w="5803299" h="4141924">
                <a:moveTo>
                  <a:pt x="4086182" y="1329"/>
                </a:moveTo>
                <a:cubicBezTo>
                  <a:pt x="4156698" y="-1238"/>
                  <a:pt x="4227324" y="-85"/>
                  <a:pt x="4297823" y="4799"/>
                </a:cubicBezTo>
                <a:cubicBezTo>
                  <a:pt x="4587107" y="19899"/>
                  <a:pt x="4876647" y="16089"/>
                  <a:pt x="5166059" y="27661"/>
                </a:cubicBezTo>
                <a:cubicBezTo>
                  <a:pt x="5261555" y="31612"/>
                  <a:pt x="5356545" y="10444"/>
                  <a:pt x="5451787" y="9315"/>
                </a:cubicBezTo>
                <a:cubicBezTo>
                  <a:pt x="5565889" y="7904"/>
                  <a:pt x="5680275" y="12949"/>
                  <a:pt x="5794837" y="16636"/>
                </a:cubicBezTo>
                <a:lnTo>
                  <a:pt x="5803299" y="16810"/>
                </a:lnTo>
                <a:lnTo>
                  <a:pt x="5803299" y="4141924"/>
                </a:lnTo>
                <a:lnTo>
                  <a:pt x="25520" y="4141924"/>
                </a:lnTo>
                <a:lnTo>
                  <a:pt x="38276" y="3985509"/>
                </a:lnTo>
                <a:cubicBezTo>
                  <a:pt x="68779" y="3844294"/>
                  <a:pt x="65552" y="3697862"/>
                  <a:pt x="28835" y="3558127"/>
                </a:cubicBezTo>
                <a:cubicBezTo>
                  <a:pt x="-4463" y="3426468"/>
                  <a:pt x="-11352" y="3294426"/>
                  <a:pt x="21053" y="3161618"/>
                </a:cubicBezTo>
                <a:cubicBezTo>
                  <a:pt x="51646" y="3038188"/>
                  <a:pt x="50153" y="2908978"/>
                  <a:pt x="16716" y="2786288"/>
                </a:cubicBezTo>
                <a:cubicBezTo>
                  <a:pt x="9316" y="2754521"/>
                  <a:pt x="4787" y="2722155"/>
                  <a:pt x="3192" y="2689584"/>
                </a:cubicBezTo>
                <a:cubicBezTo>
                  <a:pt x="-6887" y="2570683"/>
                  <a:pt x="10081" y="2453440"/>
                  <a:pt x="24242" y="2335942"/>
                </a:cubicBezTo>
                <a:cubicBezTo>
                  <a:pt x="33683" y="2261054"/>
                  <a:pt x="48099" y="2185401"/>
                  <a:pt x="24242" y="2111279"/>
                </a:cubicBezTo>
                <a:cubicBezTo>
                  <a:pt x="7899" y="2059623"/>
                  <a:pt x="4264" y="2004791"/>
                  <a:pt x="13654" y="1951426"/>
                </a:cubicBezTo>
                <a:cubicBezTo>
                  <a:pt x="29486" y="1856713"/>
                  <a:pt x="32790" y="1760329"/>
                  <a:pt x="23477" y="1664761"/>
                </a:cubicBezTo>
                <a:cubicBezTo>
                  <a:pt x="17328" y="1601751"/>
                  <a:pt x="18272" y="1538243"/>
                  <a:pt x="26284" y="1475437"/>
                </a:cubicBezTo>
                <a:cubicBezTo>
                  <a:pt x="36872" y="1390981"/>
                  <a:pt x="53330" y="1304994"/>
                  <a:pt x="33300" y="1220284"/>
                </a:cubicBezTo>
                <a:cubicBezTo>
                  <a:pt x="1406" y="1085690"/>
                  <a:pt x="7785" y="951224"/>
                  <a:pt x="20543" y="815610"/>
                </a:cubicBezTo>
                <a:cubicBezTo>
                  <a:pt x="30111" y="714697"/>
                  <a:pt x="40700" y="612636"/>
                  <a:pt x="21563" y="510574"/>
                </a:cubicBezTo>
                <a:cubicBezTo>
                  <a:pt x="13335" y="463218"/>
                  <a:pt x="13335" y="414790"/>
                  <a:pt x="21563" y="367433"/>
                </a:cubicBezTo>
                <a:cubicBezTo>
                  <a:pt x="31514" y="303645"/>
                  <a:pt x="40955" y="240494"/>
                  <a:pt x="28197" y="176068"/>
                </a:cubicBezTo>
                <a:cubicBezTo>
                  <a:pt x="22584" y="148001"/>
                  <a:pt x="18374" y="119679"/>
                  <a:pt x="15439" y="91357"/>
                </a:cubicBezTo>
                <a:lnTo>
                  <a:pt x="13471" y="15444"/>
                </a:lnTo>
                <a:lnTo>
                  <a:pt x="161497" y="23093"/>
                </a:lnTo>
                <a:cubicBezTo>
                  <a:pt x="242184" y="25544"/>
                  <a:pt x="322886" y="25615"/>
                  <a:pt x="403652" y="21310"/>
                </a:cubicBezTo>
                <a:cubicBezTo>
                  <a:pt x="579090" y="9611"/>
                  <a:pt x="755048" y="12123"/>
                  <a:pt x="930155" y="28790"/>
                </a:cubicBezTo>
                <a:cubicBezTo>
                  <a:pt x="934727" y="29284"/>
                  <a:pt x="939871" y="27908"/>
                  <a:pt x="944744" y="27978"/>
                </a:cubicBezTo>
                <a:lnTo>
                  <a:pt x="944756" y="27986"/>
                </a:lnTo>
                <a:lnTo>
                  <a:pt x="949368" y="27641"/>
                </a:lnTo>
                <a:lnTo>
                  <a:pt x="981805" y="30065"/>
                </a:lnTo>
                <a:lnTo>
                  <a:pt x="983936" y="28984"/>
                </a:lnTo>
                <a:cubicBezTo>
                  <a:pt x="988825" y="29108"/>
                  <a:pt x="993905" y="30625"/>
                  <a:pt x="998603" y="30483"/>
                </a:cubicBezTo>
                <a:cubicBezTo>
                  <a:pt x="1047368" y="29496"/>
                  <a:pt x="1096133" y="30483"/>
                  <a:pt x="1144770" y="25121"/>
                </a:cubicBezTo>
                <a:cubicBezTo>
                  <a:pt x="1267037" y="10007"/>
                  <a:pt x="1390204" y="6041"/>
                  <a:pt x="1513043" y="13266"/>
                </a:cubicBezTo>
                <a:cubicBezTo>
                  <a:pt x="1691465" y="24557"/>
                  <a:pt x="1870141" y="31472"/>
                  <a:pt x="2048943" y="16089"/>
                </a:cubicBezTo>
                <a:cubicBezTo>
                  <a:pt x="2150537" y="7480"/>
                  <a:pt x="2252129" y="-1693"/>
                  <a:pt x="2353721" y="10161"/>
                </a:cubicBezTo>
                <a:cubicBezTo>
                  <a:pt x="2440545" y="21000"/>
                  <a:pt x="2528079" y="22750"/>
                  <a:pt x="2615195" y="15383"/>
                </a:cubicBezTo>
                <a:cubicBezTo>
                  <a:pt x="2710489" y="8045"/>
                  <a:pt x="2806139" y="8045"/>
                  <a:pt x="2901433" y="15383"/>
                </a:cubicBezTo>
                <a:cubicBezTo>
                  <a:pt x="2992739" y="21029"/>
                  <a:pt x="3084299" y="30483"/>
                  <a:pt x="3175351" y="20323"/>
                </a:cubicBezTo>
                <a:cubicBezTo>
                  <a:pt x="3303357" y="6210"/>
                  <a:pt x="3430983" y="10867"/>
                  <a:pt x="3558737" y="19476"/>
                </a:cubicBezTo>
                <a:cubicBezTo>
                  <a:pt x="3664265" y="26532"/>
                  <a:pt x="3770177" y="36834"/>
                  <a:pt x="3875197" y="20181"/>
                </a:cubicBezTo>
                <a:cubicBezTo>
                  <a:pt x="3945258" y="10183"/>
                  <a:pt x="4015665" y="3895"/>
                  <a:pt x="4086182" y="1329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80694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B5DAA40F-4F28-4316-934E-C55D7C3AA0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467C8-A8E0-468B-B88D-9CEEE37BFC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433452" cy="6858000"/>
          </a:xfrm>
          <a:custGeom>
            <a:avLst/>
            <a:gdLst>
              <a:gd name="connsiteX0" fmla="*/ 0 w 7433452"/>
              <a:gd name="connsiteY0" fmla="*/ 0 h 6858000"/>
              <a:gd name="connsiteX1" fmla="*/ 1592736 w 7433452"/>
              <a:gd name="connsiteY1" fmla="*/ 0 h 6858000"/>
              <a:gd name="connsiteX2" fmla="*/ 2171700 w 7433452"/>
              <a:gd name="connsiteY2" fmla="*/ 0 h 6858000"/>
              <a:gd name="connsiteX3" fmla="*/ 2762696 w 7433452"/>
              <a:gd name="connsiteY3" fmla="*/ 0 h 6858000"/>
              <a:gd name="connsiteX4" fmla="*/ 2829254 w 7433452"/>
              <a:gd name="connsiteY4" fmla="*/ 0 h 6858000"/>
              <a:gd name="connsiteX5" fmla="*/ 7415310 w 7433452"/>
              <a:gd name="connsiteY5" fmla="*/ 0 h 6858000"/>
              <a:gd name="connsiteX6" fmla="*/ 7405703 w 7433452"/>
              <a:gd name="connsiteY6" fmla="*/ 94814 h 6858000"/>
              <a:gd name="connsiteX7" fmla="*/ 7410754 w 7433452"/>
              <a:gd name="connsiteY7" fmla="*/ 421796 h 6858000"/>
              <a:gd name="connsiteX8" fmla="*/ 7414688 w 7433452"/>
              <a:gd name="connsiteY8" fmla="*/ 812192 h 6858000"/>
              <a:gd name="connsiteX9" fmla="*/ 7395017 w 7433452"/>
              <a:gd name="connsiteY9" fmla="*/ 1113642 h 6858000"/>
              <a:gd name="connsiteX10" fmla="*/ 7422810 w 7433452"/>
              <a:gd name="connsiteY10" fmla="*/ 1796708 h 6858000"/>
              <a:gd name="connsiteX11" fmla="*/ 7421161 w 7433452"/>
              <a:gd name="connsiteY11" fmla="*/ 2327333 h 6858000"/>
              <a:gd name="connsiteX12" fmla="*/ 7412023 w 7433452"/>
              <a:gd name="connsiteY12" fmla="*/ 2784280 h 6858000"/>
              <a:gd name="connsiteX13" fmla="*/ 7417480 w 7433452"/>
              <a:gd name="connsiteY13" fmla="*/ 2985458 h 6858000"/>
              <a:gd name="connsiteX14" fmla="*/ 7403774 w 7433452"/>
              <a:gd name="connsiteY14" fmla="*/ 3531096 h 6858000"/>
              <a:gd name="connsiteX15" fmla="*/ 7414307 w 7433452"/>
              <a:gd name="connsiteY15" fmla="*/ 4336830 h 6858000"/>
              <a:gd name="connsiteX16" fmla="*/ 7413419 w 7433452"/>
              <a:gd name="connsiteY16" fmla="*/ 5026893 h 6858000"/>
              <a:gd name="connsiteX17" fmla="*/ 7417734 w 7433452"/>
              <a:gd name="connsiteY17" fmla="*/ 5252632 h 6858000"/>
              <a:gd name="connsiteX18" fmla="*/ 7417734 w 7433452"/>
              <a:gd name="connsiteY18" fmla="*/ 5466282 h 6858000"/>
              <a:gd name="connsiteX19" fmla="*/ 7379659 w 7433452"/>
              <a:gd name="connsiteY19" fmla="*/ 6121225 h 6858000"/>
              <a:gd name="connsiteX20" fmla="*/ 7395115 w 7433452"/>
              <a:gd name="connsiteY20" fmla="*/ 6708907 h 6858000"/>
              <a:gd name="connsiteX21" fmla="*/ 7412408 w 7433452"/>
              <a:gd name="connsiteY21" fmla="*/ 6858000 h 6858000"/>
              <a:gd name="connsiteX22" fmla="*/ 2829254 w 7433452"/>
              <a:gd name="connsiteY22" fmla="*/ 6858000 h 6858000"/>
              <a:gd name="connsiteX23" fmla="*/ 2762696 w 7433452"/>
              <a:gd name="connsiteY23" fmla="*/ 6858000 h 6858000"/>
              <a:gd name="connsiteX24" fmla="*/ 2171700 w 7433452"/>
              <a:gd name="connsiteY24" fmla="*/ 6858000 h 6858000"/>
              <a:gd name="connsiteX25" fmla="*/ 1592736 w 7433452"/>
              <a:gd name="connsiteY25" fmla="*/ 6858000 h 6858000"/>
              <a:gd name="connsiteX26" fmla="*/ 0 w 7433452"/>
              <a:gd name="connsiteY2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7433452" h="6858000">
                <a:moveTo>
                  <a:pt x="0" y="0"/>
                </a:moveTo>
                <a:lnTo>
                  <a:pt x="1592736" y="0"/>
                </a:lnTo>
                <a:lnTo>
                  <a:pt x="2171700" y="0"/>
                </a:lnTo>
                <a:lnTo>
                  <a:pt x="2762696" y="0"/>
                </a:lnTo>
                <a:lnTo>
                  <a:pt x="2829254" y="0"/>
                </a:lnTo>
                <a:lnTo>
                  <a:pt x="7415310" y="0"/>
                </a:lnTo>
                <a:lnTo>
                  <a:pt x="7405703" y="94814"/>
                </a:lnTo>
                <a:cubicBezTo>
                  <a:pt x="7398856" y="203629"/>
                  <a:pt x="7403520" y="312712"/>
                  <a:pt x="7410754" y="421796"/>
                </a:cubicBezTo>
                <a:cubicBezTo>
                  <a:pt x="7421580" y="551656"/>
                  <a:pt x="7422900" y="682144"/>
                  <a:pt x="7414688" y="812192"/>
                </a:cubicBezTo>
                <a:cubicBezTo>
                  <a:pt x="7406693" y="912591"/>
                  <a:pt x="7397682" y="1012988"/>
                  <a:pt x="7395017" y="1113642"/>
                </a:cubicBezTo>
                <a:cubicBezTo>
                  <a:pt x="7388670" y="1342689"/>
                  <a:pt x="7407708" y="1569316"/>
                  <a:pt x="7422810" y="1796708"/>
                </a:cubicBezTo>
                <a:cubicBezTo>
                  <a:pt x="7434487" y="1973710"/>
                  <a:pt x="7439944" y="2150457"/>
                  <a:pt x="7421161" y="2327333"/>
                </a:cubicBezTo>
                <a:cubicBezTo>
                  <a:pt x="7405170" y="2479266"/>
                  <a:pt x="7396793" y="2631453"/>
                  <a:pt x="7412023" y="2784280"/>
                </a:cubicBezTo>
                <a:cubicBezTo>
                  <a:pt x="7418749" y="2851085"/>
                  <a:pt x="7425984" y="2918653"/>
                  <a:pt x="7417480" y="2985458"/>
                </a:cubicBezTo>
                <a:cubicBezTo>
                  <a:pt x="7394508" y="3167039"/>
                  <a:pt x="7398063" y="3349132"/>
                  <a:pt x="7403774" y="3531096"/>
                </a:cubicBezTo>
                <a:cubicBezTo>
                  <a:pt x="7412277" y="3799715"/>
                  <a:pt x="7426364" y="4067954"/>
                  <a:pt x="7414307" y="4336830"/>
                </a:cubicBezTo>
                <a:cubicBezTo>
                  <a:pt x="7404027" y="4566639"/>
                  <a:pt x="7420653" y="4796831"/>
                  <a:pt x="7413419" y="5026893"/>
                </a:cubicBezTo>
                <a:cubicBezTo>
                  <a:pt x="7410982" y="5102162"/>
                  <a:pt x="7412429" y="5177504"/>
                  <a:pt x="7417734" y="5252632"/>
                </a:cubicBezTo>
                <a:cubicBezTo>
                  <a:pt x="7424271" y="5323700"/>
                  <a:pt x="7424271" y="5395213"/>
                  <a:pt x="7417734" y="5466282"/>
                </a:cubicBezTo>
                <a:cubicBezTo>
                  <a:pt x="7393239" y="5683875"/>
                  <a:pt x="7383214" y="5902486"/>
                  <a:pt x="7379659" y="6121225"/>
                </a:cubicBezTo>
                <a:cubicBezTo>
                  <a:pt x="7376423" y="6317442"/>
                  <a:pt x="7378041" y="6513586"/>
                  <a:pt x="7395115" y="6708907"/>
                </a:cubicBezTo>
                <a:lnTo>
                  <a:pt x="7412408" y="6858000"/>
                </a:lnTo>
                <a:lnTo>
                  <a:pt x="2829254" y="6858000"/>
                </a:lnTo>
                <a:lnTo>
                  <a:pt x="2762696" y="6858000"/>
                </a:lnTo>
                <a:lnTo>
                  <a:pt x="2171700" y="6858000"/>
                </a:lnTo>
                <a:lnTo>
                  <a:pt x="1592736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AAA2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CC46CDF-A13C-4DB6-9175-F9AB486B9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1" y="329184"/>
            <a:ext cx="6241568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6100" u="sng">
                <a:solidFill>
                  <a:schemeClr val="bg1"/>
                </a:solidFill>
                <a:latin typeface="Abadi" panose="020B0604020104020204" pitchFamily="34" charset="0"/>
              </a:rPr>
              <a:t>Myśl pozytywnie</a:t>
            </a:r>
            <a:endParaRPr lang="pl-PL" sz="6100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sp>
        <p:nvSpPr>
          <p:cNvPr id="16" name="sketchy rul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895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bg1"/>
          </a:solidFill>
          <a:ln w="38100" cap="rnd">
            <a:solidFill>
              <a:schemeClr val="bg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AED66E6-A2EC-42C6-BC6D-58002D14AC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706624"/>
            <a:ext cx="6241568" cy="34838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u="sng">
                <a:solidFill>
                  <a:schemeClr val="bg1"/>
                </a:solidFill>
                <a:latin typeface="Abadi" panose="020B0604020104020204" pitchFamily="34" charset="0"/>
              </a:rPr>
              <a:t>N</a:t>
            </a:r>
            <a:r>
              <a:rPr lang="pl-PL">
                <a:solidFill>
                  <a:schemeClr val="bg1"/>
                </a:solidFill>
                <a:latin typeface="Abadi" panose="020B0604020104020204" pitchFamily="34" charset="0"/>
              </a:rPr>
              <a:t>iech twój </a:t>
            </a:r>
            <a:r>
              <a:rPr lang="pl-PL">
                <a:solidFill>
                  <a:schemeClr val="bg1"/>
                </a:solidFill>
                <a:latin typeface="Abadi" panose="020B060402010402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mózg</a:t>
            </a:r>
            <a:r>
              <a:rPr lang="pl-PL">
                <a:solidFill>
                  <a:schemeClr val="bg1"/>
                </a:solidFill>
                <a:latin typeface="Abadi" panose="020B0604020104020204" pitchFamily="34" charset="0"/>
              </a:rPr>
              <a:t> nie przewiduje samych czarnych scenariuszy.</a:t>
            </a:r>
            <a:endParaRPr lang="pl-PL" dirty="0">
              <a:solidFill>
                <a:schemeClr val="bg1"/>
              </a:solidFill>
              <a:latin typeface="Abadi" panose="020B0604020104020204" pitchFamily="34" charset="0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61E6100-BE2B-4E88-850C-8F356A7792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7634" y="437111"/>
            <a:ext cx="2896818" cy="2926080"/>
          </a:xfrm>
          <a:prstGeom prst="rect">
            <a:avLst/>
          </a:prstGeom>
        </p:spPr>
      </p:pic>
      <p:pic>
        <p:nvPicPr>
          <p:cNvPr id="7170" name="Picture 2" descr="Obraz plakat z napisami w ramce 451 &quot;myśl pozytywnie&quot;">
            <a:extLst>
              <a:ext uri="{FF2B5EF4-FFF2-40B4-BE49-F238E27FC236}">
                <a16:creationId xmlns:a16="http://schemas.microsoft.com/office/drawing/2014/main" id="{C1CA3749-EE41-4771-8704-7F1C042BC6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4916" y="3733886"/>
            <a:ext cx="2687003" cy="2687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4050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AAA26C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437F72D-3794-4069-A894-85AAD5652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/>
            <a:r>
              <a:rPr lang="pl-PL" sz="5600" b="1">
                <a:solidFill>
                  <a:srgbClr val="FFFFFF"/>
                </a:solidFill>
                <a:latin typeface="Abadi" panose="020B0604020104020204" pitchFamily="34" charset="0"/>
              </a:rPr>
              <a:t>Nie przejmuj się opinią innych.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C8B2AA4-322E-4A17-A477-8E3AE19C13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9" y="4572001"/>
            <a:ext cx="5452872" cy="1655064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000">
                <a:latin typeface="Abadi" panose="020B0604020104020204" pitchFamily="34" charset="0"/>
              </a:rPr>
              <a:t>Jeśli ktoś bliski wyładowuje na tobie złość, nie pozwól, by popsuło ci to dzień. Nie przejmuj się tym i nie analizuj jego słów. Nie wdawaj się w utarczki, a będziesz miała/miał o jeden stres mniej.</a:t>
            </a:r>
          </a:p>
        </p:txBody>
      </p:sp>
      <p:pic>
        <p:nvPicPr>
          <p:cNvPr id="5" name="Obraz 4" descr="Obraz zawierający rysunek&#10;&#10;Opis wygenerowany automatycznie">
            <a:extLst>
              <a:ext uri="{FF2B5EF4-FFF2-40B4-BE49-F238E27FC236}">
                <a16:creationId xmlns:a16="http://schemas.microsoft.com/office/drawing/2014/main" id="{4F75CCA4-0FC6-4D32-957B-66DF82FBF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775444"/>
            <a:ext cx="5452873" cy="332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23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7" name="Rectangle 20">
            <a:extLst>
              <a:ext uri="{FF2B5EF4-FFF2-40B4-BE49-F238E27FC236}">
                <a16:creationId xmlns:a16="http://schemas.microsoft.com/office/drawing/2014/main" id="{168AB93A-48BC-4C25-A3AD-C17B5A682A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Freeform: Shape 22">
            <a:extLst>
              <a:ext uri="{FF2B5EF4-FFF2-40B4-BE49-F238E27FC236}">
                <a16:creationId xmlns:a16="http://schemas.microsoft.com/office/drawing/2014/main" id="{AF4AE179-A75B-4007-B5FA-8139ACF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58969" y="1168517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AAA26C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96F779AC-26F6-4A62-8898-4B4212515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4135" y="2156348"/>
            <a:ext cx="3971495" cy="186674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en-US" sz="4100" b="1">
                <a:solidFill>
                  <a:srgbClr val="FFFFFF"/>
                </a:solidFill>
              </a:rPr>
              <a:t>Nie rezygnuj z podjętych działań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F1A5D2-78FA-4006-8059-644AE878E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75895" y="4023096"/>
            <a:ext cx="3055712" cy="845046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2400">
                <a:solidFill>
                  <a:srgbClr val="FFFFFF"/>
                </a:solidFill>
              </a:rPr>
              <a:t>  -  nawet jeśli los rzuca ci kłody pod nogi.</a:t>
            </a:r>
          </a:p>
        </p:txBody>
      </p:sp>
      <p:sp>
        <p:nvSpPr>
          <p:cNvPr id="25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05874" y="4409267"/>
            <a:ext cx="3242551" cy="27432"/>
          </a:xfrm>
          <a:custGeom>
            <a:avLst/>
            <a:gdLst>
              <a:gd name="connsiteX0" fmla="*/ 0 w 3242551"/>
              <a:gd name="connsiteY0" fmla="*/ 0 h 27432"/>
              <a:gd name="connsiteX1" fmla="*/ 616085 w 3242551"/>
              <a:gd name="connsiteY1" fmla="*/ 0 h 27432"/>
              <a:gd name="connsiteX2" fmla="*/ 1264595 w 3242551"/>
              <a:gd name="connsiteY2" fmla="*/ 0 h 27432"/>
              <a:gd name="connsiteX3" fmla="*/ 1945531 w 3242551"/>
              <a:gd name="connsiteY3" fmla="*/ 0 h 27432"/>
              <a:gd name="connsiteX4" fmla="*/ 2626466 w 3242551"/>
              <a:gd name="connsiteY4" fmla="*/ 0 h 27432"/>
              <a:gd name="connsiteX5" fmla="*/ 3242551 w 3242551"/>
              <a:gd name="connsiteY5" fmla="*/ 0 h 27432"/>
              <a:gd name="connsiteX6" fmla="*/ 3242551 w 3242551"/>
              <a:gd name="connsiteY6" fmla="*/ 27432 h 27432"/>
              <a:gd name="connsiteX7" fmla="*/ 2529190 w 3242551"/>
              <a:gd name="connsiteY7" fmla="*/ 27432 h 27432"/>
              <a:gd name="connsiteX8" fmla="*/ 1815829 w 3242551"/>
              <a:gd name="connsiteY8" fmla="*/ 27432 h 27432"/>
              <a:gd name="connsiteX9" fmla="*/ 1167318 w 3242551"/>
              <a:gd name="connsiteY9" fmla="*/ 27432 h 27432"/>
              <a:gd name="connsiteX10" fmla="*/ 0 w 3242551"/>
              <a:gd name="connsiteY10" fmla="*/ 27432 h 27432"/>
              <a:gd name="connsiteX11" fmla="*/ 0 w 3242551"/>
              <a:gd name="connsiteY11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42551" h="27432" fill="none" extrusionOk="0">
                <a:moveTo>
                  <a:pt x="0" y="0"/>
                </a:moveTo>
                <a:cubicBezTo>
                  <a:pt x="194108" y="-30346"/>
                  <a:pt x="476260" y="9901"/>
                  <a:pt x="616085" y="0"/>
                </a:cubicBezTo>
                <a:cubicBezTo>
                  <a:pt x="755911" y="-9901"/>
                  <a:pt x="955441" y="-31994"/>
                  <a:pt x="1264595" y="0"/>
                </a:cubicBezTo>
                <a:cubicBezTo>
                  <a:pt x="1573749" y="31994"/>
                  <a:pt x="1618785" y="-7447"/>
                  <a:pt x="1945531" y="0"/>
                </a:cubicBezTo>
                <a:cubicBezTo>
                  <a:pt x="2272277" y="7447"/>
                  <a:pt x="2390625" y="1646"/>
                  <a:pt x="2626466" y="0"/>
                </a:cubicBezTo>
                <a:cubicBezTo>
                  <a:pt x="2862308" y="-1646"/>
                  <a:pt x="3064770" y="5184"/>
                  <a:pt x="3242551" y="0"/>
                </a:cubicBezTo>
                <a:cubicBezTo>
                  <a:pt x="3241385" y="7395"/>
                  <a:pt x="3242596" y="21864"/>
                  <a:pt x="3242551" y="27432"/>
                </a:cubicBezTo>
                <a:cubicBezTo>
                  <a:pt x="3023282" y="59750"/>
                  <a:pt x="2875833" y="36030"/>
                  <a:pt x="2529190" y="27432"/>
                </a:cubicBezTo>
                <a:cubicBezTo>
                  <a:pt x="2182547" y="18834"/>
                  <a:pt x="2011286" y="10066"/>
                  <a:pt x="1815829" y="27432"/>
                </a:cubicBezTo>
                <a:cubicBezTo>
                  <a:pt x="1620372" y="44798"/>
                  <a:pt x="1410011" y="-1058"/>
                  <a:pt x="1167318" y="27432"/>
                </a:cubicBezTo>
                <a:cubicBezTo>
                  <a:pt x="924625" y="55922"/>
                  <a:pt x="241931" y="85033"/>
                  <a:pt x="0" y="27432"/>
                </a:cubicBezTo>
                <a:cubicBezTo>
                  <a:pt x="-503" y="20663"/>
                  <a:pt x="1168" y="5855"/>
                  <a:pt x="0" y="0"/>
                </a:cubicBezTo>
                <a:close/>
              </a:path>
              <a:path w="3242551" h="27432" stroke="0" extrusionOk="0">
                <a:moveTo>
                  <a:pt x="0" y="0"/>
                </a:moveTo>
                <a:cubicBezTo>
                  <a:pt x="292987" y="-12051"/>
                  <a:pt x="313221" y="-4437"/>
                  <a:pt x="616085" y="0"/>
                </a:cubicBezTo>
                <a:cubicBezTo>
                  <a:pt x="918950" y="4437"/>
                  <a:pt x="1001475" y="-7765"/>
                  <a:pt x="1167318" y="0"/>
                </a:cubicBezTo>
                <a:cubicBezTo>
                  <a:pt x="1333161" y="7765"/>
                  <a:pt x="1642740" y="34995"/>
                  <a:pt x="1880680" y="0"/>
                </a:cubicBezTo>
                <a:cubicBezTo>
                  <a:pt x="2118620" y="-34995"/>
                  <a:pt x="2326628" y="756"/>
                  <a:pt x="2496764" y="0"/>
                </a:cubicBezTo>
                <a:cubicBezTo>
                  <a:pt x="2666900" y="-756"/>
                  <a:pt x="2887316" y="25599"/>
                  <a:pt x="3242551" y="0"/>
                </a:cubicBezTo>
                <a:cubicBezTo>
                  <a:pt x="3242744" y="12649"/>
                  <a:pt x="3241563" y="17989"/>
                  <a:pt x="3242551" y="27432"/>
                </a:cubicBezTo>
                <a:cubicBezTo>
                  <a:pt x="3008998" y="-2757"/>
                  <a:pt x="2799879" y="44559"/>
                  <a:pt x="2594041" y="27432"/>
                </a:cubicBezTo>
                <a:cubicBezTo>
                  <a:pt x="2388203" y="10306"/>
                  <a:pt x="2212925" y="-2221"/>
                  <a:pt x="1880680" y="27432"/>
                </a:cubicBezTo>
                <a:cubicBezTo>
                  <a:pt x="1548435" y="57085"/>
                  <a:pt x="1523943" y="37041"/>
                  <a:pt x="1329446" y="27432"/>
                </a:cubicBezTo>
                <a:cubicBezTo>
                  <a:pt x="1134949" y="17823"/>
                  <a:pt x="919920" y="28299"/>
                  <a:pt x="680936" y="27432"/>
                </a:cubicBezTo>
                <a:cubicBezTo>
                  <a:pt x="441952" y="26566"/>
                  <a:pt x="273000" y="57219"/>
                  <a:pt x="0" y="27432"/>
                </a:cubicBezTo>
                <a:cubicBezTo>
                  <a:pt x="1300" y="19678"/>
                  <a:pt x="-86" y="12044"/>
                  <a:pt x="0" y="0"/>
                </a:cubicBezTo>
                <a:close/>
              </a:path>
            </a:pathLst>
          </a:custGeom>
          <a:solidFill>
            <a:srgbClr val="AAA26C"/>
          </a:solidFill>
          <a:ln w="38100" cap="rnd">
            <a:solidFill>
              <a:srgbClr val="AAA2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tekst&#10;&#10;Opis wygenerowany automatycznie">
            <a:extLst>
              <a:ext uri="{FF2B5EF4-FFF2-40B4-BE49-F238E27FC236}">
                <a16:creationId xmlns:a16="http://schemas.microsoft.com/office/drawing/2014/main" id="{AF0496A8-D099-4CAF-A18B-6E648802BB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1568982"/>
            <a:ext cx="5448327" cy="3623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4284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AAA26C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D2798E-8FC2-4025-92D4-117F05927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/>
            <a:r>
              <a:rPr lang="pl-PL" sz="6000" b="1" dirty="0">
                <a:solidFill>
                  <a:srgbClr val="FFFFFF"/>
                </a:solidFill>
                <a:effectLst/>
                <a:latin typeface="Abadi" panose="020B0604020104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Zdrowiu szkodzą:</a:t>
            </a:r>
            <a:br>
              <a:rPr lang="pl-PL" sz="6000" dirty="0">
                <a:solidFill>
                  <a:srgbClr val="FFFFFF"/>
                </a:solidFill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</a:br>
            <a:endParaRPr lang="pl-PL" sz="6000" dirty="0">
              <a:solidFill>
                <a:srgbClr val="FFFFFF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85B04B7-E8BF-44EF-9A51-19B3D75D1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12273" y="3104972"/>
            <a:ext cx="6436598" cy="3600627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</a:pPr>
            <a:r>
              <a:rPr lang="pl-PL" sz="2400" dirty="0">
                <a:effectLst/>
                <a:latin typeface="Abadi" panose="020B0604020104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Używanie substancji psychoaktywnych</a:t>
            </a:r>
          </a:p>
          <a:p>
            <a:pPr>
              <a:lnSpc>
                <a:spcPct val="100000"/>
              </a:lnSpc>
            </a:pPr>
            <a:r>
              <a:rPr lang="pl-PL" sz="2400" dirty="0">
                <a:effectLst/>
                <a:latin typeface="Abadi" panose="020B0604020104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Palenie tytoniu</a:t>
            </a:r>
          </a:p>
          <a:p>
            <a:pPr>
              <a:lnSpc>
                <a:spcPct val="100000"/>
              </a:lnSpc>
            </a:pPr>
            <a:r>
              <a:rPr lang="pl-PL" sz="2400" dirty="0">
                <a:effectLst/>
                <a:latin typeface="Abadi" panose="020B0604020104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Picie alkoholu</a:t>
            </a:r>
          </a:p>
          <a:p>
            <a:pPr>
              <a:lnSpc>
                <a:spcPct val="100000"/>
              </a:lnSpc>
            </a:pPr>
            <a:r>
              <a:rPr lang="pl-PL" sz="2400" dirty="0">
                <a:effectLst/>
                <a:latin typeface="Abadi" panose="020B0604020104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Nadmierne spożycie tłuszczy zwierzęcych</a:t>
            </a:r>
          </a:p>
          <a:p>
            <a:pPr>
              <a:lnSpc>
                <a:spcPct val="100000"/>
              </a:lnSpc>
            </a:pPr>
            <a:r>
              <a:rPr lang="pl-PL" sz="2400" dirty="0">
                <a:effectLst/>
                <a:latin typeface="Abadi" panose="020B0604020104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Nieprzestrzeganie zasad higieny</a:t>
            </a:r>
          </a:p>
          <a:p>
            <a:pPr>
              <a:lnSpc>
                <a:spcPct val="100000"/>
              </a:lnSpc>
            </a:pPr>
            <a:r>
              <a:rPr lang="pl-PL" sz="2400" dirty="0">
                <a:effectLst/>
                <a:latin typeface="Abadi" panose="020B0604020104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Nadmierne spożywanie produktów bogatych w cukry</a:t>
            </a:r>
          </a:p>
          <a:p>
            <a:pPr>
              <a:lnSpc>
                <a:spcPct val="100000"/>
              </a:lnSpc>
            </a:pPr>
            <a:endParaRPr lang="pl-PL" sz="1000" dirty="0"/>
          </a:p>
        </p:txBody>
      </p:sp>
      <p:pic>
        <p:nvPicPr>
          <p:cNvPr id="1026" name="Picture 2" descr="Obraz znaleziony dla: palenie papierosów">
            <a:extLst>
              <a:ext uri="{FF2B5EF4-FFF2-40B4-BE49-F238E27FC236}">
                <a16:creationId xmlns:a16="http://schemas.microsoft.com/office/drawing/2014/main" id="{75BECA1F-1B19-4B66-A78E-E205C39904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44840" y="630935"/>
            <a:ext cx="4600680" cy="190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Obraz znaleziony dla: spożywanie alkoholu">
            <a:extLst>
              <a:ext uri="{FF2B5EF4-FFF2-40B4-BE49-F238E27FC236}">
                <a16:creationId xmlns:a16="http://schemas.microsoft.com/office/drawing/2014/main" id="{2E38DE92-08A8-46FD-91FA-6CE56AAF45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3157" y="630935"/>
            <a:ext cx="1648710" cy="2580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22566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A5A7ACBE-32BE-4BC3-8D6C-7FBB812B1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419540" cy="543153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pl-PL" sz="5100" b="1">
                <a:latin typeface="Abadi" panose="020B0604020104020204" pitchFamily="34" charset="0"/>
              </a:rPr>
              <a:t>Oto powody, dla których warto wybrać </a:t>
            </a:r>
            <a:br>
              <a:rPr lang="pl-PL" sz="5100" b="1">
                <a:latin typeface="Abadi" panose="020B0604020104020204" pitchFamily="34" charset="0"/>
              </a:rPr>
            </a:br>
            <a:r>
              <a:rPr lang="pl-PL" sz="5100" b="1">
                <a:latin typeface="Abadi" panose="020B0604020104020204" pitchFamily="34" charset="0"/>
              </a:rPr>
              <a:t>zdrowy styl życia: </a:t>
            </a:r>
          </a:p>
        </p:txBody>
      </p:sp>
      <p:sp>
        <p:nvSpPr>
          <p:cNvPr id="10" name="Rectangle 6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39411" y="3254143"/>
            <a:ext cx="4480560" cy="27432"/>
          </a:xfrm>
          <a:custGeom>
            <a:avLst/>
            <a:gdLst>
              <a:gd name="connsiteX0" fmla="*/ 0 w 4480560"/>
              <a:gd name="connsiteY0" fmla="*/ 0 h 27432"/>
              <a:gd name="connsiteX1" fmla="*/ 595274 w 4480560"/>
              <a:gd name="connsiteY1" fmla="*/ 0 h 27432"/>
              <a:gd name="connsiteX2" fmla="*/ 1100938 w 4480560"/>
              <a:gd name="connsiteY2" fmla="*/ 0 h 27432"/>
              <a:gd name="connsiteX3" fmla="*/ 1651406 w 4480560"/>
              <a:gd name="connsiteY3" fmla="*/ 0 h 27432"/>
              <a:gd name="connsiteX4" fmla="*/ 2336292 w 4480560"/>
              <a:gd name="connsiteY4" fmla="*/ 0 h 27432"/>
              <a:gd name="connsiteX5" fmla="*/ 2931566 w 4480560"/>
              <a:gd name="connsiteY5" fmla="*/ 0 h 27432"/>
              <a:gd name="connsiteX6" fmla="*/ 3482035 w 4480560"/>
              <a:gd name="connsiteY6" fmla="*/ 0 h 27432"/>
              <a:gd name="connsiteX7" fmla="*/ 4480560 w 4480560"/>
              <a:gd name="connsiteY7" fmla="*/ 0 h 27432"/>
              <a:gd name="connsiteX8" fmla="*/ 4480560 w 4480560"/>
              <a:gd name="connsiteY8" fmla="*/ 27432 h 27432"/>
              <a:gd name="connsiteX9" fmla="*/ 3840480 w 4480560"/>
              <a:gd name="connsiteY9" fmla="*/ 27432 h 27432"/>
              <a:gd name="connsiteX10" fmla="*/ 3290011 w 4480560"/>
              <a:gd name="connsiteY10" fmla="*/ 27432 h 27432"/>
              <a:gd name="connsiteX11" fmla="*/ 2560320 w 4480560"/>
              <a:gd name="connsiteY11" fmla="*/ 27432 h 27432"/>
              <a:gd name="connsiteX12" fmla="*/ 1965046 w 4480560"/>
              <a:gd name="connsiteY12" fmla="*/ 27432 h 27432"/>
              <a:gd name="connsiteX13" fmla="*/ 1459382 w 4480560"/>
              <a:gd name="connsiteY13" fmla="*/ 27432 h 27432"/>
              <a:gd name="connsiteX14" fmla="*/ 774497 w 4480560"/>
              <a:gd name="connsiteY14" fmla="*/ 27432 h 27432"/>
              <a:gd name="connsiteX15" fmla="*/ 0 w 4480560"/>
              <a:gd name="connsiteY15" fmla="*/ 27432 h 27432"/>
              <a:gd name="connsiteX16" fmla="*/ 0 w 4480560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27432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79587" y="8304"/>
                  <a:pt x="4480082" y="21512"/>
                  <a:pt x="4480560" y="27432"/>
                </a:cubicBezTo>
                <a:cubicBezTo>
                  <a:pt x="4314132" y="24068"/>
                  <a:pt x="4028383" y="45776"/>
                  <a:pt x="3840480" y="27432"/>
                </a:cubicBezTo>
                <a:cubicBezTo>
                  <a:pt x="3652577" y="9088"/>
                  <a:pt x="3547615" y="11992"/>
                  <a:pt x="3290011" y="27432"/>
                </a:cubicBezTo>
                <a:cubicBezTo>
                  <a:pt x="3032407" y="42872"/>
                  <a:pt x="2830268" y="17863"/>
                  <a:pt x="2560320" y="27432"/>
                </a:cubicBezTo>
                <a:cubicBezTo>
                  <a:pt x="2290372" y="37001"/>
                  <a:pt x="2147422" y="15872"/>
                  <a:pt x="1965046" y="27432"/>
                </a:cubicBezTo>
                <a:cubicBezTo>
                  <a:pt x="1782670" y="38992"/>
                  <a:pt x="1689791" y="49824"/>
                  <a:pt x="1459382" y="27432"/>
                </a:cubicBezTo>
                <a:cubicBezTo>
                  <a:pt x="1228973" y="5040"/>
                  <a:pt x="915486" y="45645"/>
                  <a:pt x="774497" y="27432"/>
                </a:cubicBezTo>
                <a:cubicBezTo>
                  <a:pt x="633508" y="9219"/>
                  <a:pt x="361442" y="-1963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480560" h="27432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81045" y="9333"/>
                  <a:pt x="4481838" y="19699"/>
                  <a:pt x="4480560" y="27432"/>
                </a:cubicBezTo>
                <a:cubicBezTo>
                  <a:pt x="4279652" y="2294"/>
                  <a:pt x="4200762" y="50710"/>
                  <a:pt x="3930091" y="27432"/>
                </a:cubicBezTo>
                <a:cubicBezTo>
                  <a:pt x="3659420" y="4154"/>
                  <a:pt x="3456052" y="31438"/>
                  <a:pt x="3290011" y="27432"/>
                </a:cubicBezTo>
                <a:cubicBezTo>
                  <a:pt x="3123970" y="23426"/>
                  <a:pt x="2882392" y="41962"/>
                  <a:pt x="2649931" y="27432"/>
                </a:cubicBezTo>
                <a:cubicBezTo>
                  <a:pt x="2417470" y="12902"/>
                  <a:pt x="2238426" y="16481"/>
                  <a:pt x="2054657" y="27432"/>
                </a:cubicBezTo>
                <a:cubicBezTo>
                  <a:pt x="1870888" y="38383"/>
                  <a:pt x="1566368" y="54184"/>
                  <a:pt x="1324966" y="27432"/>
                </a:cubicBezTo>
                <a:cubicBezTo>
                  <a:pt x="1083564" y="680"/>
                  <a:pt x="787410" y="20090"/>
                  <a:pt x="595274" y="27432"/>
                </a:cubicBezTo>
                <a:cubicBezTo>
                  <a:pt x="403138" y="34774"/>
                  <a:pt x="169622" y="19643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AAA26C"/>
          </a:solidFill>
          <a:ln w="41275" cap="rnd">
            <a:solidFill>
              <a:srgbClr val="AAA2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Symbol zastępczy zawartości 2">
            <a:extLst>
              <a:ext uri="{FF2B5EF4-FFF2-40B4-BE49-F238E27FC236}">
                <a16:creationId xmlns:a16="http://schemas.microsoft.com/office/drawing/2014/main" id="{D31A1EF2-CA8A-4240-A2E0-0EE4FB2E45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8595" y="552091"/>
            <a:ext cx="6052158" cy="5431536"/>
          </a:xfrm>
        </p:spPr>
        <p:txBody>
          <a:bodyPr anchor="ctr">
            <a:normAutofit/>
          </a:bodyPr>
          <a:lstStyle/>
          <a:p>
            <a:r>
              <a:rPr lang="pl-PL">
                <a:latin typeface="Abadi" panose="020B0604020104020204" pitchFamily="34" charset="0"/>
              </a:rPr>
              <a:t>Rzadziej będziesz chorować. </a:t>
            </a:r>
          </a:p>
          <a:p>
            <a:r>
              <a:rPr lang="pl-PL">
                <a:latin typeface="Abadi" panose="020B0604020104020204" pitchFamily="34" charset="0"/>
              </a:rPr>
              <a:t>Będziesz wysportowany. </a:t>
            </a:r>
          </a:p>
          <a:p>
            <a:r>
              <a:rPr lang="pl-PL">
                <a:latin typeface="Abadi" panose="020B0604020104020204" pitchFamily="34" charset="0"/>
              </a:rPr>
              <a:t>Twój mózg będzie sprawniejszy. </a:t>
            </a:r>
          </a:p>
          <a:p>
            <a:r>
              <a:rPr lang="pl-PL">
                <a:latin typeface="Abadi" panose="020B0604020104020204" pitchFamily="34" charset="0"/>
              </a:rPr>
              <a:t>Nabędziesz właściwych nawyków, które zapewnią Ci długie i szczęśliwe życie. </a:t>
            </a:r>
          </a:p>
        </p:txBody>
      </p:sp>
    </p:spTree>
    <p:extLst>
      <p:ext uri="{BB962C8B-B14F-4D97-AF65-F5344CB8AC3E}">
        <p14:creationId xmlns:p14="http://schemas.microsoft.com/office/powerpoint/2010/main" val="20194152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6">
            <a:extLst>
              <a:ext uri="{FF2B5EF4-FFF2-40B4-BE49-F238E27FC236}">
                <a16:creationId xmlns:a16="http://schemas.microsoft.com/office/drawing/2014/main" id="{DA381740-063A-41A4-836D-85D14980E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38200" y="4736883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chemeClr val="tx1"/>
          </a:solidFill>
          <a:ln w="38100" cap="rnd">
            <a:solidFill>
              <a:schemeClr val="tx1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37940BB-FBC4-492E-BD92-3B7B914D0E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725F8E79-D962-4CB4-B7C1-13D506E19F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53988" y="320041"/>
            <a:ext cx="6707084" cy="389266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9600" b="1" dirty="0" err="1">
                <a:latin typeface="Abadi" panose="020B0604020104020204" pitchFamily="34" charset="0"/>
              </a:rPr>
              <a:t>Pamiętaj</a:t>
            </a:r>
            <a:r>
              <a:rPr lang="pl-PL" sz="9600" b="1" dirty="0">
                <a:latin typeface="Abadi" panose="020B0604020104020204" pitchFamily="34" charset="0"/>
              </a:rPr>
              <a:t> </a:t>
            </a:r>
            <a:r>
              <a:rPr lang="en-US" sz="9600" b="1" dirty="0">
                <a:latin typeface="Abadi" panose="020B0604020104020204" pitchFamily="34" charset="0"/>
              </a:rPr>
              <a:t>!</a:t>
            </a:r>
          </a:p>
        </p:txBody>
      </p:sp>
      <p:sp>
        <p:nvSpPr>
          <p:cNvPr id="14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53987" y="4409267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AAA26C"/>
          </a:solidFill>
          <a:ln w="38100" cap="rnd">
            <a:solidFill>
              <a:srgbClr val="AAA2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8B0DD93F-64DB-4D6F-BEF7-15DB2E764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546956"/>
            <a:ext cx="4087368" cy="5736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96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FBE9587-4C58-46D0-8673-1581AA4694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870" y="1828800"/>
            <a:ext cx="10624930" cy="4352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Abadi" panose="020B0604020104020204" pitchFamily="34" charset="0"/>
              </a:rPr>
              <a:t>Każdy z nas wie, że warunkiem utrzymania dobrego samopoczucia jest zdrowie.</a:t>
            </a:r>
          </a:p>
          <a:p>
            <a:pPr marL="0" indent="0">
              <a:buNone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Open Sans"/>
              </a:rPr>
              <a:t>Definicja zdrowia wg Światowej Organizacji Zdrowia (WHO) ukazuje zdrowie w pozytywnym świetle: „zdrowie jest stanem pełnego/całkowitego dobrego samopoczucia/dobrostanu  fizycznego, psychicznego i społecznego</a:t>
            </a:r>
            <a:endParaRPr lang="pl-PL" sz="1800" dirty="0">
              <a:latin typeface="Abadi" panose="020B0604020104020204" pitchFamily="34" charset="0"/>
            </a:endParaRPr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41BDE841-6FBC-4CB1-BBBA-2E2D77FDC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4801"/>
            <a:ext cx="10515599" cy="914400"/>
          </a:xfrm>
        </p:spPr>
        <p:txBody>
          <a:bodyPr/>
          <a:lstStyle/>
          <a:p>
            <a:r>
              <a:rPr lang="pl-PL" b="1" dirty="0">
                <a:latin typeface="Abadi" panose="020B0604020104020204" pitchFamily="34" charset="0"/>
              </a:rPr>
              <a:t>Zdrowie </a:t>
            </a:r>
          </a:p>
        </p:txBody>
      </p:sp>
      <p:pic>
        <p:nvPicPr>
          <p:cNvPr id="1026" name="Picture 2" descr="Zobacz obraz źródłowy">
            <a:extLst>
              <a:ext uri="{FF2B5EF4-FFF2-40B4-BE49-F238E27FC236}">
                <a16:creationId xmlns:a16="http://schemas.microsoft.com/office/drawing/2014/main" id="{622B76C2-89F0-434B-AA4F-07D20C32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9" y="3578088"/>
            <a:ext cx="8825949" cy="321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1272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E9986A5-A7D1-4022-BAC0-885FB7A141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935F438-0A84-44D7-9E08-F44E96AA9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936" y="4544570"/>
            <a:ext cx="3344528" cy="1600200"/>
          </a:xfrm>
        </p:spPr>
        <p:txBody>
          <a:bodyPr anchor="ctr">
            <a:noAutofit/>
          </a:bodyPr>
          <a:lstStyle/>
          <a:p>
            <a:pPr>
              <a:lnSpc>
                <a:spcPct val="90000"/>
              </a:lnSpc>
            </a:pPr>
            <a:r>
              <a:rPr lang="pl-PL" sz="2800" b="1" dirty="0">
                <a:latin typeface="Abadi" panose="020B0604020104020204" pitchFamily="34" charset="0"/>
              </a:rPr>
              <a:t>A oto kilka wskazówek jak zadbać o własne zdrowie psychiczne i dobre samopoczucie:</a:t>
            </a:r>
          </a:p>
        </p:txBody>
      </p:sp>
      <p:pic>
        <p:nvPicPr>
          <p:cNvPr id="5" name="Picture 1227">
            <a:extLst>
              <a:ext uri="{FF2B5EF4-FFF2-40B4-BE49-F238E27FC236}">
                <a16:creationId xmlns:a16="http://schemas.microsoft.com/office/drawing/2014/main" id="{3B5FFD3C-9D51-4FD4-BC0D-A0D66F4C10CE}"/>
              </a:ext>
            </a:extLst>
          </p:cNvPr>
          <p:cNvPicPr/>
          <p:nvPr/>
        </p:nvPicPr>
        <p:blipFill rotWithShape="1">
          <a:blip r:embed="rId3"/>
          <a:srcRect l="20926" r="21150" b="2"/>
          <a:stretch/>
        </p:blipFill>
        <p:spPr>
          <a:xfrm>
            <a:off x="20" y="-1"/>
            <a:ext cx="3975444" cy="4306593"/>
          </a:xfrm>
          <a:custGeom>
            <a:avLst/>
            <a:gdLst/>
            <a:ahLst/>
            <a:cxnLst/>
            <a:rect l="l" t="t" r="r" b="b"/>
            <a:pathLst>
              <a:path w="3975464" h="4365555">
                <a:moveTo>
                  <a:pt x="0" y="0"/>
                </a:moveTo>
                <a:lnTo>
                  <a:pt x="3954724" y="0"/>
                </a:lnTo>
                <a:lnTo>
                  <a:pt x="3944328" y="441228"/>
                </a:lnTo>
                <a:cubicBezTo>
                  <a:pt x="3942781" y="508796"/>
                  <a:pt x="3939430" y="576877"/>
                  <a:pt x="3951159" y="643804"/>
                </a:cubicBezTo>
                <a:cubicBezTo>
                  <a:pt x="3980543" y="810736"/>
                  <a:pt x="3979900" y="978310"/>
                  <a:pt x="3967011" y="1146396"/>
                </a:cubicBezTo>
                <a:cubicBezTo>
                  <a:pt x="3954123" y="1321150"/>
                  <a:pt x="3931569" y="1495262"/>
                  <a:pt x="3940203" y="1671170"/>
                </a:cubicBezTo>
                <a:cubicBezTo>
                  <a:pt x="3945230" y="1770534"/>
                  <a:pt x="3953091" y="1869643"/>
                  <a:pt x="3953091" y="1969263"/>
                </a:cubicBezTo>
                <a:cubicBezTo>
                  <a:pt x="3955799" y="2447623"/>
                  <a:pt x="3948581" y="2926496"/>
                  <a:pt x="3959665" y="3405241"/>
                </a:cubicBezTo>
                <a:cubicBezTo>
                  <a:pt x="3962629" y="3529479"/>
                  <a:pt x="3949097" y="3653076"/>
                  <a:pt x="3946777" y="3777057"/>
                </a:cubicBezTo>
                <a:cubicBezTo>
                  <a:pt x="3944973" y="3878089"/>
                  <a:pt x="3947873" y="3979056"/>
                  <a:pt x="3950499" y="4080023"/>
                </a:cubicBezTo>
                <a:lnTo>
                  <a:pt x="3952324" y="4346210"/>
                </a:lnTo>
                <a:lnTo>
                  <a:pt x="3923793" y="4344582"/>
                </a:lnTo>
                <a:cubicBezTo>
                  <a:pt x="3869166" y="4337251"/>
                  <a:pt x="3813841" y="4336693"/>
                  <a:pt x="3759075" y="4342933"/>
                </a:cubicBezTo>
                <a:cubicBezTo>
                  <a:pt x="3703277" y="4347626"/>
                  <a:pt x="3647607" y="4354981"/>
                  <a:pt x="3591682" y="4357645"/>
                </a:cubicBezTo>
                <a:cubicBezTo>
                  <a:pt x="3349688" y="4370998"/>
                  <a:pt x="3107046" y="4367447"/>
                  <a:pt x="2865549" y="4346991"/>
                </a:cubicBezTo>
                <a:cubicBezTo>
                  <a:pt x="2661378" y="4329084"/>
                  <a:pt x="2456048" y="4328501"/>
                  <a:pt x="2251775" y="4345215"/>
                </a:cubicBezTo>
                <a:cubicBezTo>
                  <a:pt x="2200819" y="4349148"/>
                  <a:pt x="2149862" y="4359293"/>
                  <a:pt x="2098906" y="4351937"/>
                </a:cubicBezTo>
                <a:cubicBezTo>
                  <a:pt x="2025044" y="4342895"/>
                  <a:pt x="1950494" y="4340688"/>
                  <a:pt x="1876224" y="4345343"/>
                </a:cubicBezTo>
                <a:cubicBezTo>
                  <a:pt x="1700042" y="4352318"/>
                  <a:pt x="1523986" y="4361576"/>
                  <a:pt x="1347676" y="4359039"/>
                </a:cubicBezTo>
                <a:cubicBezTo>
                  <a:pt x="1064484" y="4355108"/>
                  <a:pt x="781420" y="4341031"/>
                  <a:pt x="498101" y="4351430"/>
                </a:cubicBezTo>
                <a:cubicBezTo>
                  <a:pt x="364340" y="4356376"/>
                  <a:pt x="230578" y="4360752"/>
                  <a:pt x="96817" y="4355568"/>
                </a:cubicBezTo>
                <a:lnTo>
                  <a:pt x="0" y="4349268"/>
                </a:lnTo>
                <a:close/>
              </a:path>
            </a:pathLst>
          </a:custGeom>
        </p:spPr>
      </p:pic>
      <p:pic>
        <p:nvPicPr>
          <p:cNvPr id="9" name="Picture 1225">
            <a:extLst>
              <a:ext uri="{FF2B5EF4-FFF2-40B4-BE49-F238E27FC236}">
                <a16:creationId xmlns:a16="http://schemas.microsoft.com/office/drawing/2014/main" id="{3878D3A0-6404-41D1-9B7F-9571B6A6BF8A}"/>
              </a:ext>
            </a:extLst>
          </p:cNvPr>
          <p:cNvPicPr/>
          <p:nvPr/>
        </p:nvPicPr>
        <p:blipFill rotWithShape="1">
          <a:blip r:embed="rId4"/>
          <a:srcRect l="21782" r="25388"/>
          <a:stretch/>
        </p:blipFill>
        <p:spPr>
          <a:xfrm>
            <a:off x="4148881" y="-1"/>
            <a:ext cx="3872656" cy="4306594"/>
          </a:xfrm>
          <a:custGeom>
            <a:avLst/>
            <a:gdLst/>
            <a:ahLst/>
            <a:cxnLst/>
            <a:rect l="l" t="t" r="r" b="b"/>
            <a:pathLst>
              <a:path w="3872656" h="4370715">
                <a:moveTo>
                  <a:pt x="9308" y="0"/>
                </a:moveTo>
                <a:lnTo>
                  <a:pt x="3851998" y="0"/>
                </a:lnTo>
                <a:lnTo>
                  <a:pt x="3841520" y="444702"/>
                </a:lnTo>
                <a:cubicBezTo>
                  <a:pt x="3839973" y="512270"/>
                  <a:pt x="3836622" y="580351"/>
                  <a:pt x="3848351" y="647278"/>
                </a:cubicBezTo>
                <a:cubicBezTo>
                  <a:pt x="3877736" y="814210"/>
                  <a:pt x="3877092" y="981784"/>
                  <a:pt x="3864203" y="1149870"/>
                </a:cubicBezTo>
                <a:cubicBezTo>
                  <a:pt x="3851315" y="1324624"/>
                  <a:pt x="3828761" y="1498736"/>
                  <a:pt x="3837395" y="1674644"/>
                </a:cubicBezTo>
                <a:cubicBezTo>
                  <a:pt x="3842422" y="1774008"/>
                  <a:pt x="3850284" y="1873117"/>
                  <a:pt x="3850284" y="1972737"/>
                </a:cubicBezTo>
                <a:cubicBezTo>
                  <a:pt x="3852991" y="2451097"/>
                  <a:pt x="3845773" y="2929970"/>
                  <a:pt x="3856857" y="3408715"/>
                </a:cubicBezTo>
                <a:cubicBezTo>
                  <a:pt x="3859821" y="3532953"/>
                  <a:pt x="3846289" y="3656550"/>
                  <a:pt x="3843969" y="3780531"/>
                </a:cubicBezTo>
                <a:cubicBezTo>
                  <a:pt x="3842165" y="3881563"/>
                  <a:pt x="3845065" y="3982530"/>
                  <a:pt x="3847691" y="4083497"/>
                </a:cubicBezTo>
                <a:lnTo>
                  <a:pt x="3849494" y="4346466"/>
                </a:lnTo>
                <a:lnTo>
                  <a:pt x="3739963" y="4345485"/>
                </a:lnTo>
                <a:cubicBezTo>
                  <a:pt x="3702780" y="4346420"/>
                  <a:pt x="3665581" y="4348259"/>
                  <a:pt x="3628383" y="4349908"/>
                </a:cubicBezTo>
                <a:cubicBezTo>
                  <a:pt x="3508316" y="4356655"/>
                  <a:pt x="3387918" y="4354828"/>
                  <a:pt x="3268119" y="4344454"/>
                </a:cubicBezTo>
                <a:cubicBezTo>
                  <a:pt x="3196206" y="4335589"/>
                  <a:pt x="3123466" y="4335589"/>
                  <a:pt x="3051553" y="4344454"/>
                </a:cubicBezTo>
                <a:cubicBezTo>
                  <a:pt x="2869715" y="4368829"/>
                  <a:pt x="2685977" y="4376260"/>
                  <a:pt x="2502751" y="4366648"/>
                </a:cubicBezTo>
                <a:cubicBezTo>
                  <a:pt x="2288987" y="4357263"/>
                  <a:pt x="2075733" y="4337859"/>
                  <a:pt x="1861843" y="4332533"/>
                </a:cubicBezTo>
                <a:cubicBezTo>
                  <a:pt x="1726297" y="4329109"/>
                  <a:pt x="1589733" y="4319851"/>
                  <a:pt x="1455972" y="4342552"/>
                </a:cubicBezTo>
                <a:cubicBezTo>
                  <a:pt x="1319536" y="4365887"/>
                  <a:pt x="1184374" y="4354980"/>
                  <a:pt x="1048318" y="4348258"/>
                </a:cubicBezTo>
                <a:cubicBezTo>
                  <a:pt x="946532" y="4340953"/>
                  <a:pt x="844365" y="4340953"/>
                  <a:pt x="742578" y="4348258"/>
                </a:cubicBezTo>
                <a:cubicBezTo>
                  <a:pt x="618869" y="4360661"/>
                  <a:pt x="494432" y="4364263"/>
                  <a:pt x="370214" y="4359038"/>
                </a:cubicBezTo>
                <a:cubicBezTo>
                  <a:pt x="296007" y="4355170"/>
                  <a:pt x="221738" y="4351270"/>
                  <a:pt x="147421" y="4348702"/>
                </a:cubicBezTo>
                <a:lnTo>
                  <a:pt x="13040" y="4347289"/>
                </a:lnTo>
                <a:lnTo>
                  <a:pt x="371" y="4103870"/>
                </a:lnTo>
                <a:cubicBezTo>
                  <a:pt x="-757" y="4012134"/>
                  <a:pt x="886" y="3920334"/>
                  <a:pt x="2690" y="3828598"/>
                </a:cubicBezTo>
                <a:cubicBezTo>
                  <a:pt x="5913" y="3670768"/>
                  <a:pt x="16095" y="3513067"/>
                  <a:pt x="20090" y="3355238"/>
                </a:cubicBezTo>
                <a:cubicBezTo>
                  <a:pt x="25761" y="3127790"/>
                  <a:pt x="3336" y="2900469"/>
                  <a:pt x="10940" y="2573142"/>
                </a:cubicBezTo>
                <a:cubicBezTo>
                  <a:pt x="20218" y="2391979"/>
                  <a:pt x="14032" y="2111578"/>
                  <a:pt x="14677" y="1830024"/>
                </a:cubicBezTo>
                <a:cubicBezTo>
                  <a:pt x="15451" y="1640269"/>
                  <a:pt x="5268" y="1450771"/>
                  <a:pt x="6171" y="1261145"/>
                </a:cubicBezTo>
                <a:cubicBezTo>
                  <a:pt x="6815" y="1121522"/>
                  <a:pt x="19961" y="982540"/>
                  <a:pt x="25374" y="843301"/>
                </a:cubicBezTo>
                <a:cubicBezTo>
                  <a:pt x="30078" y="673215"/>
                  <a:pt x="25426" y="502988"/>
                  <a:pt x="11455" y="333401"/>
                </a:cubicBezTo>
                <a:cubicBezTo>
                  <a:pt x="4817" y="239678"/>
                  <a:pt x="5623" y="145890"/>
                  <a:pt x="8088" y="52087"/>
                </a:cubicBezTo>
                <a:close/>
              </a:path>
            </a:pathLst>
          </a:custGeom>
        </p:spPr>
      </p:pic>
      <p:pic>
        <p:nvPicPr>
          <p:cNvPr id="4" name="Picture 1229">
            <a:extLst>
              <a:ext uri="{FF2B5EF4-FFF2-40B4-BE49-F238E27FC236}">
                <a16:creationId xmlns:a16="http://schemas.microsoft.com/office/drawing/2014/main" id="{F8B5299D-9C8C-46E5-9E8B-444CF0332902}"/>
              </a:ext>
            </a:extLst>
          </p:cNvPr>
          <p:cNvPicPr/>
          <p:nvPr/>
        </p:nvPicPr>
        <p:blipFill rotWithShape="1">
          <a:blip r:embed="rId5"/>
          <a:srcRect l="28696" r="23274" b="1"/>
          <a:stretch/>
        </p:blipFill>
        <p:spPr>
          <a:xfrm>
            <a:off x="8194953" y="-1"/>
            <a:ext cx="3997047" cy="4306593"/>
          </a:xfrm>
          <a:custGeom>
            <a:avLst/>
            <a:gdLst/>
            <a:ahLst/>
            <a:cxnLst/>
            <a:rect l="l" t="t" r="r" b="b"/>
            <a:pathLst>
              <a:path w="3997047" h="4358703">
                <a:moveTo>
                  <a:pt x="9389" y="0"/>
                </a:moveTo>
                <a:lnTo>
                  <a:pt x="3997047" y="0"/>
                </a:lnTo>
                <a:lnTo>
                  <a:pt x="3997047" y="4347477"/>
                </a:lnTo>
                <a:lnTo>
                  <a:pt x="3922844" y="4341211"/>
                </a:lnTo>
                <a:cubicBezTo>
                  <a:pt x="3821334" y="4336140"/>
                  <a:pt x="3719771" y="4340396"/>
                  <a:pt x="3618208" y="4343440"/>
                </a:cubicBezTo>
                <a:cubicBezTo>
                  <a:pt x="3488013" y="4347245"/>
                  <a:pt x="3357819" y="4358659"/>
                  <a:pt x="3227370" y="4344455"/>
                </a:cubicBezTo>
                <a:cubicBezTo>
                  <a:pt x="3152388" y="4335717"/>
                  <a:pt x="3076577" y="4336833"/>
                  <a:pt x="3001887" y="4347752"/>
                </a:cubicBezTo>
                <a:cubicBezTo>
                  <a:pt x="2932216" y="4357340"/>
                  <a:pt x="2861768" y="4360092"/>
                  <a:pt x="2791563" y="4355995"/>
                </a:cubicBezTo>
                <a:cubicBezTo>
                  <a:pt x="2658694" y="4350416"/>
                  <a:pt x="2524678" y="4346991"/>
                  <a:pt x="2391171" y="4351303"/>
                </a:cubicBezTo>
                <a:cubicBezTo>
                  <a:pt x="2185433" y="4357898"/>
                  <a:pt x="1979696" y="4363985"/>
                  <a:pt x="1773830" y="4351303"/>
                </a:cubicBezTo>
                <a:cubicBezTo>
                  <a:pt x="1620961" y="4342172"/>
                  <a:pt x="1468090" y="4341031"/>
                  <a:pt x="1315220" y="4345723"/>
                </a:cubicBezTo>
                <a:cubicBezTo>
                  <a:pt x="1162350" y="4350416"/>
                  <a:pt x="1009480" y="4359927"/>
                  <a:pt x="856610" y="4351303"/>
                </a:cubicBezTo>
                <a:cubicBezTo>
                  <a:pt x="678261" y="4341158"/>
                  <a:pt x="499913" y="4342933"/>
                  <a:pt x="321565" y="4344708"/>
                </a:cubicBezTo>
                <a:cubicBezTo>
                  <a:pt x="235449" y="4345596"/>
                  <a:pt x="149428" y="4348323"/>
                  <a:pt x="63422" y="4349686"/>
                </a:cubicBezTo>
                <a:lnTo>
                  <a:pt x="12951" y="4349060"/>
                </a:lnTo>
                <a:lnTo>
                  <a:pt x="371" y="4107346"/>
                </a:lnTo>
                <a:cubicBezTo>
                  <a:pt x="-757" y="4015610"/>
                  <a:pt x="887" y="3923810"/>
                  <a:pt x="2691" y="3832074"/>
                </a:cubicBezTo>
                <a:cubicBezTo>
                  <a:pt x="5913" y="3674244"/>
                  <a:pt x="16095" y="3516543"/>
                  <a:pt x="20090" y="3358714"/>
                </a:cubicBezTo>
                <a:cubicBezTo>
                  <a:pt x="25761" y="3131266"/>
                  <a:pt x="3336" y="2903945"/>
                  <a:pt x="10940" y="2576618"/>
                </a:cubicBezTo>
                <a:cubicBezTo>
                  <a:pt x="20219" y="2395455"/>
                  <a:pt x="14032" y="2115054"/>
                  <a:pt x="14677" y="1833500"/>
                </a:cubicBezTo>
                <a:cubicBezTo>
                  <a:pt x="15451" y="1643745"/>
                  <a:pt x="5269" y="1454247"/>
                  <a:pt x="6171" y="1264621"/>
                </a:cubicBezTo>
                <a:cubicBezTo>
                  <a:pt x="6815" y="1124998"/>
                  <a:pt x="19961" y="986016"/>
                  <a:pt x="25375" y="846777"/>
                </a:cubicBezTo>
                <a:cubicBezTo>
                  <a:pt x="30078" y="676691"/>
                  <a:pt x="25426" y="506464"/>
                  <a:pt x="11455" y="336877"/>
                </a:cubicBezTo>
                <a:cubicBezTo>
                  <a:pt x="4818" y="243154"/>
                  <a:pt x="5623" y="149366"/>
                  <a:pt x="8088" y="55563"/>
                </a:cubicBezTo>
                <a:close/>
              </a:path>
            </a:pathLst>
          </a:cu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535742DD-1B16-4E9D-B715-0D74B4574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9892" y="4544568"/>
            <a:ext cx="18288" cy="1600200"/>
          </a:xfrm>
          <a:custGeom>
            <a:avLst/>
            <a:gdLst>
              <a:gd name="connsiteX0" fmla="*/ 0 w 18288"/>
              <a:gd name="connsiteY0" fmla="*/ 0 h 1600200"/>
              <a:gd name="connsiteX1" fmla="*/ 18288 w 18288"/>
              <a:gd name="connsiteY1" fmla="*/ 0 h 1600200"/>
              <a:gd name="connsiteX2" fmla="*/ 18288 w 18288"/>
              <a:gd name="connsiteY2" fmla="*/ 549402 h 1600200"/>
              <a:gd name="connsiteX3" fmla="*/ 18288 w 18288"/>
              <a:gd name="connsiteY3" fmla="*/ 1114806 h 1600200"/>
              <a:gd name="connsiteX4" fmla="*/ 18288 w 18288"/>
              <a:gd name="connsiteY4" fmla="*/ 1600200 h 1600200"/>
              <a:gd name="connsiteX5" fmla="*/ 0 w 18288"/>
              <a:gd name="connsiteY5" fmla="*/ 1600200 h 1600200"/>
              <a:gd name="connsiteX6" fmla="*/ 0 w 18288"/>
              <a:gd name="connsiteY6" fmla="*/ 1066800 h 1600200"/>
              <a:gd name="connsiteX7" fmla="*/ 0 w 18288"/>
              <a:gd name="connsiteY7" fmla="*/ 517398 h 1600200"/>
              <a:gd name="connsiteX8" fmla="*/ 0 w 18288"/>
              <a:gd name="connsiteY8" fmla="*/ 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8288" h="1600200" fill="none" extrusionOk="0">
                <a:moveTo>
                  <a:pt x="0" y="0"/>
                </a:moveTo>
                <a:cubicBezTo>
                  <a:pt x="4865" y="374"/>
                  <a:pt x="13608" y="53"/>
                  <a:pt x="18288" y="0"/>
                </a:cubicBezTo>
                <a:cubicBezTo>
                  <a:pt x="23286" y="215154"/>
                  <a:pt x="-6672" y="375145"/>
                  <a:pt x="18288" y="549402"/>
                </a:cubicBezTo>
                <a:cubicBezTo>
                  <a:pt x="43248" y="723659"/>
                  <a:pt x="44414" y="873011"/>
                  <a:pt x="18288" y="1114806"/>
                </a:cubicBezTo>
                <a:cubicBezTo>
                  <a:pt x="-7838" y="1356601"/>
                  <a:pt x="13030" y="1360490"/>
                  <a:pt x="18288" y="1600200"/>
                </a:cubicBezTo>
                <a:cubicBezTo>
                  <a:pt x="10638" y="1600772"/>
                  <a:pt x="4111" y="1599793"/>
                  <a:pt x="0" y="1600200"/>
                </a:cubicBezTo>
                <a:cubicBezTo>
                  <a:pt x="-6890" y="1375807"/>
                  <a:pt x="21339" y="1304563"/>
                  <a:pt x="0" y="1066800"/>
                </a:cubicBezTo>
                <a:cubicBezTo>
                  <a:pt x="-21339" y="829037"/>
                  <a:pt x="-23009" y="689986"/>
                  <a:pt x="0" y="517398"/>
                </a:cubicBezTo>
                <a:cubicBezTo>
                  <a:pt x="23009" y="344810"/>
                  <a:pt x="-9921" y="122345"/>
                  <a:pt x="0" y="0"/>
                </a:cubicBezTo>
                <a:close/>
              </a:path>
              <a:path w="18288" h="1600200" stroke="0" extrusionOk="0">
                <a:moveTo>
                  <a:pt x="0" y="0"/>
                </a:moveTo>
                <a:cubicBezTo>
                  <a:pt x="5341" y="9"/>
                  <a:pt x="11148" y="-611"/>
                  <a:pt x="18288" y="0"/>
                </a:cubicBezTo>
                <a:cubicBezTo>
                  <a:pt x="31387" y="104987"/>
                  <a:pt x="17137" y="300374"/>
                  <a:pt x="18288" y="485394"/>
                </a:cubicBezTo>
                <a:cubicBezTo>
                  <a:pt x="19439" y="670414"/>
                  <a:pt x="37394" y="922400"/>
                  <a:pt x="18288" y="1050798"/>
                </a:cubicBezTo>
                <a:cubicBezTo>
                  <a:pt x="-818" y="1179196"/>
                  <a:pt x="6556" y="1394957"/>
                  <a:pt x="18288" y="1600200"/>
                </a:cubicBezTo>
                <a:cubicBezTo>
                  <a:pt x="12642" y="1600430"/>
                  <a:pt x="3803" y="1599869"/>
                  <a:pt x="0" y="1600200"/>
                </a:cubicBezTo>
                <a:cubicBezTo>
                  <a:pt x="10832" y="1355159"/>
                  <a:pt x="-10163" y="1159269"/>
                  <a:pt x="0" y="1034796"/>
                </a:cubicBezTo>
                <a:cubicBezTo>
                  <a:pt x="10163" y="910323"/>
                  <a:pt x="5178" y="626710"/>
                  <a:pt x="0" y="469392"/>
                </a:cubicBezTo>
                <a:cubicBezTo>
                  <a:pt x="-5178" y="312074"/>
                  <a:pt x="20387" y="137476"/>
                  <a:pt x="0" y="0"/>
                </a:cubicBezTo>
                <a:close/>
              </a:path>
            </a:pathLst>
          </a:custGeom>
          <a:solidFill>
            <a:srgbClr val="AAA26C"/>
          </a:solidFill>
          <a:ln w="34925">
            <a:solidFill>
              <a:srgbClr val="AAA2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F9D0240-94EA-487E-99F8-6F51A4CD93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13582" y="4544568"/>
            <a:ext cx="7147481" cy="160020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200" dirty="0">
                <a:latin typeface="Abadi" panose="020B0604020104020204" pitchFamily="34" charset="0"/>
              </a:rPr>
              <a:t>Jedz zdrowo - to dostarczy organizmowi niezbędnych substancji odżywczych, które wpływają korzystnie na nasze codzienne funkcjonowanie.</a:t>
            </a:r>
          </a:p>
        </p:txBody>
      </p:sp>
    </p:spTree>
    <p:extLst>
      <p:ext uri="{BB962C8B-B14F-4D97-AF65-F5344CB8AC3E}">
        <p14:creationId xmlns:p14="http://schemas.microsoft.com/office/powerpoint/2010/main" val="3777206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5AFAA52D-EC36-472A-94D7-CA89629B12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b="1" dirty="0">
                <a:latin typeface="Abadi" panose="020B0604020104020204" pitchFamily="34" charset="0"/>
              </a:rPr>
              <a:t>Piramida zdrowego żywienia</a:t>
            </a:r>
          </a:p>
        </p:txBody>
      </p:sp>
      <p:pic>
        <p:nvPicPr>
          <p:cNvPr id="5" name="Symbol zastępczy zawartości 4">
            <a:extLst>
              <a:ext uri="{FF2B5EF4-FFF2-40B4-BE49-F238E27FC236}">
                <a16:creationId xmlns:a16="http://schemas.microsoft.com/office/drawing/2014/main" id="{5A1BB96D-32A8-4352-8065-5CCA42FD41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4040" y="1371600"/>
            <a:ext cx="8641080" cy="5486400"/>
          </a:xfrm>
        </p:spPr>
      </p:pic>
    </p:spTree>
    <p:extLst>
      <p:ext uri="{BB962C8B-B14F-4D97-AF65-F5344CB8AC3E}">
        <p14:creationId xmlns:p14="http://schemas.microsoft.com/office/powerpoint/2010/main" val="3604831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" name="Rectangle 134">
            <a:extLst>
              <a:ext uri="{FF2B5EF4-FFF2-40B4-BE49-F238E27FC236}">
                <a16:creationId xmlns:a16="http://schemas.microsoft.com/office/drawing/2014/main" id="{2C61293E-6EBE-43EF-A52C-9BEBFD7679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F4BE2477-B911-40CE-81A3-A210C57EC6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329184"/>
            <a:ext cx="6251110" cy="1783080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5600" b="1">
                <a:latin typeface="Abadi" panose="020B0604020104020204" pitchFamily="34" charset="0"/>
              </a:rPr>
              <a:t>Korzystaj ze światła słonecznego </a:t>
            </a:r>
          </a:p>
        </p:txBody>
      </p:sp>
      <p:sp>
        <p:nvSpPr>
          <p:cNvPr id="1029" name="Rectangle 6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2395728"/>
            <a:ext cx="4243589" cy="27432"/>
          </a:xfrm>
          <a:custGeom>
            <a:avLst/>
            <a:gdLst>
              <a:gd name="connsiteX0" fmla="*/ 0 w 4243589"/>
              <a:gd name="connsiteY0" fmla="*/ 0 h 27432"/>
              <a:gd name="connsiteX1" fmla="*/ 563791 w 4243589"/>
              <a:gd name="connsiteY1" fmla="*/ 0 h 27432"/>
              <a:gd name="connsiteX2" fmla="*/ 1042710 w 4243589"/>
              <a:gd name="connsiteY2" fmla="*/ 0 h 27432"/>
              <a:gd name="connsiteX3" fmla="*/ 1564066 w 4243589"/>
              <a:gd name="connsiteY3" fmla="*/ 0 h 27432"/>
              <a:gd name="connsiteX4" fmla="*/ 2212729 w 4243589"/>
              <a:gd name="connsiteY4" fmla="*/ 0 h 27432"/>
              <a:gd name="connsiteX5" fmla="*/ 2776520 w 4243589"/>
              <a:gd name="connsiteY5" fmla="*/ 0 h 27432"/>
              <a:gd name="connsiteX6" fmla="*/ 3297875 w 4243589"/>
              <a:gd name="connsiteY6" fmla="*/ 0 h 27432"/>
              <a:gd name="connsiteX7" fmla="*/ 4243589 w 4243589"/>
              <a:gd name="connsiteY7" fmla="*/ 0 h 27432"/>
              <a:gd name="connsiteX8" fmla="*/ 4243589 w 4243589"/>
              <a:gd name="connsiteY8" fmla="*/ 27432 h 27432"/>
              <a:gd name="connsiteX9" fmla="*/ 3637362 w 4243589"/>
              <a:gd name="connsiteY9" fmla="*/ 27432 h 27432"/>
              <a:gd name="connsiteX10" fmla="*/ 3116007 w 4243589"/>
              <a:gd name="connsiteY10" fmla="*/ 27432 h 27432"/>
              <a:gd name="connsiteX11" fmla="*/ 2424908 w 4243589"/>
              <a:gd name="connsiteY11" fmla="*/ 27432 h 27432"/>
              <a:gd name="connsiteX12" fmla="*/ 1861117 w 4243589"/>
              <a:gd name="connsiteY12" fmla="*/ 27432 h 27432"/>
              <a:gd name="connsiteX13" fmla="*/ 1382198 w 4243589"/>
              <a:gd name="connsiteY13" fmla="*/ 27432 h 27432"/>
              <a:gd name="connsiteX14" fmla="*/ 733535 w 4243589"/>
              <a:gd name="connsiteY14" fmla="*/ 27432 h 27432"/>
              <a:gd name="connsiteX15" fmla="*/ 0 w 4243589"/>
              <a:gd name="connsiteY15" fmla="*/ 27432 h 27432"/>
              <a:gd name="connsiteX16" fmla="*/ 0 w 4243589"/>
              <a:gd name="connsiteY16" fmla="*/ 0 h 27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27432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2616" y="8304"/>
                  <a:pt x="4243111" y="21512"/>
                  <a:pt x="4243589" y="27432"/>
                </a:cubicBezTo>
                <a:cubicBezTo>
                  <a:pt x="4112949" y="6289"/>
                  <a:pt x="3928037" y="10975"/>
                  <a:pt x="3637362" y="27432"/>
                </a:cubicBezTo>
                <a:cubicBezTo>
                  <a:pt x="3346687" y="43889"/>
                  <a:pt x="3254446" y="35813"/>
                  <a:pt x="3116007" y="27432"/>
                </a:cubicBezTo>
                <a:cubicBezTo>
                  <a:pt x="2977569" y="19051"/>
                  <a:pt x="2620228" y="38017"/>
                  <a:pt x="2424908" y="27432"/>
                </a:cubicBezTo>
                <a:cubicBezTo>
                  <a:pt x="2229588" y="16847"/>
                  <a:pt x="2088287" y="5290"/>
                  <a:pt x="1861117" y="27432"/>
                </a:cubicBezTo>
                <a:cubicBezTo>
                  <a:pt x="1633947" y="49574"/>
                  <a:pt x="1502447" y="8273"/>
                  <a:pt x="1382198" y="27432"/>
                </a:cubicBezTo>
                <a:cubicBezTo>
                  <a:pt x="1261949" y="46591"/>
                  <a:pt x="1045440" y="37497"/>
                  <a:pt x="733535" y="27432"/>
                </a:cubicBezTo>
                <a:cubicBezTo>
                  <a:pt x="421630" y="17367"/>
                  <a:pt x="341257" y="-9215"/>
                  <a:pt x="0" y="27432"/>
                </a:cubicBezTo>
                <a:cubicBezTo>
                  <a:pt x="-1048" y="14992"/>
                  <a:pt x="-1120" y="7447"/>
                  <a:pt x="0" y="0"/>
                </a:cubicBezTo>
                <a:close/>
              </a:path>
              <a:path w="4243589" h="27432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4074" y="9333"/>
                  <a:pt x="4244867" y="19699"/>
                  <a:pt x="4243589" y="27432"/>
                </a:cubicBezTo>
                <a:cubicBezTo>
                  <a:pt x="4130424" y="7904"/>
                  <a:pt x="3932803" y="51393"/>
                  <a:pt x="3722234" y="27432"/>
                </a:cubicBezTo>
                <a:cubicBezTo>
                  <a:pt x="3511665" y="3471"/>
                  <a:pt x="3269903" y="55138"/>
                  <a:pt x="3116007" y="27432"/>
                </a:cubicBezTo>
                <a:cubicBezTo>
                  <a:pt x="2962111" y="-274"/>
                  <a:pt x="2744280" y="32368"/>
                  <a:pt x="2509780" y="27432"/>
                </a:cubicBezTo>
                <a:cubicBezTo>
                  <a:pt x="2275280" y="22496"/>
                  <a:pt x="2066059" y="52808"/>
                  <a:pt x="1945989" y="27432"/>
                </a:cubicBezTo>
                <a:cubicBezTo>
                  <a:pt x="1825919" y="2056"/>
                  <a:pt x="1407329" y="21760"/>
                  <a:pt x="1254890" y="27432"/>
                </a:cubicBezTo>
                <a:cubicBezTo>
                  <a:pt x="1102451" y="33104"/>
                  <a:pt x="837950" y="40817"/>
                  <a:pt x="563791" y="27432"/>
                </a:cubicBezTo>
                <a:cubicBezTo>
                  <a:pt x="289632" y="14047"/>
                  <a:pt x="132768" y="16249"/>
                  <a:pt x="0" y="27432"/>
                </a:cubicBezTo>
                <a:cubicBezTo>
                  <a:pt x="211" y="18145"/>
                  <a:pt x="120" y="6480"/>
                  <a:pt x="0" y="0"/>
                </a:cubicBezTo>
                <a:close/>
              </a:path>
            </a:pathLst>
          </a:custGeom>
          <a:solidFill>
            <a:srgbClr val="AAA26C"/>
          </a:solidFill>
          <a:ln w="38100" cap="rnd">
            <a:solidFill>
              <a:srgbClr val="AAA2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39F9E764-5F54-4BFB-99F0-ACD3AD5A1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7762" y="2706624"/>
            <a:ext cx="6251110" cy="3483864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l-PL" sz="2600" dirty="0">
                <a:latin typeface="Abadi" panose="020B0604020104020204" pitchFamily="34" charset="0"/>
              </a:rPr>
              <a:t>Brak światła naturalnego powoduje wzrost poziomu melatoniny w naszym organizmie, co może powodować senność, obniżenie koncentracji uwagi, a także przyczyni się do powstawania chorób takich jak stany depresyjne.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pl-PL" sz="2600" b="1" dirty="0">
                <a:latin typeface="Abadi" panose="020B0604020104020204" pitchFamily="34" charset="0"/>
              </a:rPr>
              <a:t>Właśnie dlatego należy spacerować i jak najczęściej spędzać czas na dworze! </a:t>
            </a:r>
          </a:p>
        </p:txBody>
      </p:sp>
      <p:pic>
        <p:nvPicPr>
          <p:cNvPr id="1026" name="Picture 2" descr="Rysunek Szczęśliwy Słońce Grafika stockowa - FreeImages.com">
            <a:extLst>
              <a:ext uri="{FF2B5EF4-FFF2-40B4-BE49-F238E27FC236}">
                <a16:creationId xmlns:a16="http://schemas.microsoft.com/office/drawing/2014/main" id="{4FF148BD-FBC9-40D4-953C-E4D53E1D62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49" r="32013" b="1"/>
          <a:stretch/>
        </p:blipFill>
        <p:spPr bwMode="auto"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6286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A8908DB7-C3A6-4FCB-9820-CEE02B398C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D010E05E-9237-4321-84BB-69C0F2256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0936" y="999492"/>
            <a:ext cx="4889565" cy="4424065"/>
          </a:xfrm>
          <a:custGeom>
            <a:avLst/>
            <a:gdLst>
              <a:gd name="connsiteX0" fmla="*/ 2612540 w 5531319"/>
              <a:gd name="connsiteY0" fmla="*/ 836 h 4424065"/>
              <a:gd name="connsiteX1" fmla="*/ 2946310 w 5531319"/>
              <a:gd name="connsiteY1" fmla="*/ 35548 h 4424065"/>
              <a:gd name="connsiteX2" fmla="*/ 3961099 w 5531319"/>
              <a:gd name="connsiteY2" fmla="*/ 303581 h 4424065"/>
              <a:gd name="connsiteX3" fmla="*/ 4854587 w 5531319"/>
              <a:gd name="connsiteY3" fmla="*/ 764502 h 4424065"/>
              <a:gd name="connsiteX4" fmla="*/ 5377812 w 5531319"/>
              <a:gd name="connsiteY4" fmla="*/ 1339732 h 4424065"/>
              <a:gd name="connsiteX5" fmla="*/ 5526197 w 5531319"/>
              <a:gd name="connsiteY5" fmla="*/ 1825829 h 4424065"/>
              <a:gd name="connsiteX6" fmla="*/ 5510557 w 5531319"/>
              <a:gd name="connsiteY6" fmla="*/ 2199398 h 4424065"/>
              <a:gd name="connsiteX7" fmla="*/ 5509795 w 5531319"/>
              <a:gd name="connsiteY7" fmla="*/ 2402839 h 4424065"/>
              <a:gd name="connsiteX8" fmla="*/ 5323519 w 5531319"/>
              <a:gd name="connsiteY8" fmla="*/ 3144890 h 4424065"/>
              <a:gd name="connsiteX9" fmla="*/ 4853061 w 5531319"/>
              <a:gd name="connsiteY9" fmla="*/ 3612932 h 4424065"/>
              <a:gd name="connsiteX10" fmla="*/ 4316358 w 5531319"/>
              <a:gd name="connsiteY10" fmla="*/ 3982940 h 4424065"/>
              <a:gd name="connsiteX11" fmla="*/ 3352556 w 5531319"/>
              <a:gd name="connsiteY11" fmla="*/ 4386771 h 4424065"/>
              <a:gd name="connsiteX12" fmla="*/ 2770206 w 5531319"/>
              <a:gd name="connsiteY12" fmla="*/ 4412201 h 4424065"/>
              <a:gd name="connsiteX13" fmla="*/ 2514888 w 5531319"/>
              <a:gd name="connsiteY13" fmla="*/ 4393637 h 4424065"/>
              <a:gd name="connsiteX14" fmla="*/ 1903166 w 5531319"/>
              <a:gd name="connsiteY14" fmla="*/ 4263562 h 4424065"/>
              <a:gd name="connsiteX15" fmla="*/ 948392 w 5531319"/>
              <a:gd name="connsiteY15" fmla="*/ 3794249 h 4424065"/>
              <a:gd name="connsiteX16" fmla="*/ 223633 w 5531319"/>
              <a:gd name="connsiteY16" fmla="*/ 2975526 h 4424065"/>
              <a:gd name="connsiteX17" fmla="*/ 39519 w 5531319"/>
              <a:gd name="connsiteY17" fmla="*/ 2401695 h 4424065"/>
              <a:gd name="connsiteX18" fmla="*/ 16251 w 5531319"/>
              <a:gd name="connsiteY18" fmla="*/ 2300991 h 4424065"/>
              <a:gd name="connsiteX19" fmla="*/ 11800 w 5531319"/>
              <a:gd name="connsiteY19" fmla="*/ 2053556 h 4424065"/>
              <a:gd name="connsiteX20" fmla="*/ 812849 w 5531319"/>
              <a:gd name="connsiteY20" fmla="*/ 651084 h 4424065"/>
              <a:gd name="connsiteX21" fmla="*/ 2066809 w 5531319"/>
              <a:gd name="connsiteY21" fmla="*/ 52586 h 4424065"/>
              <a:gd name="connsiteX22" fmla="*/ 2332045 w 5531319"/>
              <a:gd name="connsiteY22" fmla="*/ 14441 h 4424065"/>
              <a:gd name="connsiteX23" fmla="*/ 2612540 w 5531319"/>
              <a:gd name="connsiteY23" fmla="*/ 836 h 4424065"/>
              <a:gd name="connsiteX24" fmla="*/ 5468597 w 5531319"/>
              <a:gd name="connsiteY24" fmla="*/ 2088522 h 4424065"/>
              <a:gd name="connsiteX25" fmla="*/ 5471140 w 5531319"/>
              <a:gd name="connsiteY25" fmla="*/ 1826083 h 4424065"/>
              <a:gd name="connsiteX26" fmla="*/ 5327079 w 5531319"/>
              <a:gd name="connsiteY26" fmla="*/ 1361348 h 4424065"/>
              <a:gd name="connsiteX27" fmla="*/ 4833353 w 5531319"/>
              <a:gd name="connsiteY27" fmla="*/ 816507 h 4424065"/>
              <a:gd name="connsiteX28" fmla="*/ 4063456 w 5531319"/>
              <a:gd name="connsiteY28" fmla="*/ 400724 h 4424065"/>
              <a:gd name="connsiteX29" fmla="*/ 3972543 w 5531319"/>
              <a:gd name="connsiteY29" fmla="*/ 365631 h 4424065"/>
              <a:gd name="connsiteX30" fmla="*/ 3885571 w 5531319"/>
              <a:gd name="connsiteY30" fmla="*/ 334733 h 4424065"/>
              <a:gd name="connsiteX31" fmla="*/ 4355012 w 5531319"/>
              <a:gd name="connsiteY31" fmla="*/ 579880 h 4424065"/>
              <a:gd name="connsiteX32" fmla="*/ 5144618 w 5531319"/>
              <a:gd name="connsiteY32" fmla="*/ 1290779 h 4424065"/>
              <a:gd name="connsiteX33" fmla="*/ 5468597 w 5531319"/>
              <a:gd name="connsiteY33" fmla="*/ 2088522 h 4424065"/>
              <a:gd name="connsiteX34" fmla="*/ 2219771 w 5531319"/>
              <a:gd name="connsiteY34" fmla="*/ 85645 h 4424065"/>
              <a:gd name="connsiteX35" fmla="*/ 2181626 w 5531319"/>
              <a:gd name="connsiteY35" fmla="*/ 89333 h 4424065"/>
              <a:gd name="connsiteX36" fmla="*/ 1462971 w 5531319"/>
              <a:gd name="connsiteY36" fmla="*/ 303073 h 4424065"/>
              <a:gd name="connsiteX37" fmla="*/ 308697 w 5531319"/>
              <a:gd name="connsiteY37" fmla="*/ 1338461 h 4424065"/>
              <a:gd name="connsiteX38" fmla="*/ 65839 w 5531319"/>
              <a:gd name="connsiteY38" fmla="*/ 2064364 h 4424065"/>
              <a:gd name="connsiteX39" fmla="*/ 82114 w 5531319"/>
              <a:gd name="connsiteY39" fmla="*/ 2022150 h 4424065"/>
              <a:gd name="connsiteX40" fmla="*/ 423260 w 5531319"/>
              <a:gd name="connsiteY40" fmla="*/ 1282260 h 4424065"/>
              <a:gd name="connsiteX41" fmla="*/ 1231811 w 5531319"/>
              <a:gd name="connsiteY41" fmla="*/ 454001 h 4424065"/>
              <a:gd name="connsiteX42" fmla="*/ 2219771 w 5531319"/>
              <a:gd name="connsiteY42" fmla="*/ 85645 h 4424065"/>
              <a:gd name="connsiteX43" fmla="*/ 2855524 w 5531319"/>
              <a:gd name="connsiteY43" fmla="*/ 4364392 h 4424065"/>
              <a:gd name="connsiteX44" fmla="*/ 4292327 w 5531319"/>
              <a:gd name="connsiteY44" fmla="*/ 3931444 h 4424065"/>
              <a:gd name="connsiteX45" fmla="*/ 2855652 w 5531319"/>
              <a:gd name="connsiteY45" fmla="*/ 4364392 h 4424065"/>
              <a:gd name="connsiteX46" fmla="*/ 3869805 w 5531319"/>
              <a:gd name="connsiteY46" fmla="*/ 330156 h 4424065"/>
              <a:gd name="connsiteX47" fmla="*/ 3865736 w 5531319"/>
              <a:gd name="connsiteY47" fmla="*/ 329520 h 4424065"/>
              <a:gd name="connsiteX48" fmla="*/ 3866499 w 5531319"/>
              <a:gd name="connsiteY48" fmla="*/ 330537 h 4424065"/>
              <a:gd name="connsiteX49" fmla="*/ 4302117 w 5531319"/>
              <a:gd name="connsiteY49" fmla="*/ 3923561 h 4424065"/>
              <a:gd name="connsiteX50" fmla="*/ 4301101 w 5531319"/>
              <a:gd name="connsiteY50" fmla="*/ 3924959 h 4424065"/>
              <a:gd name="connsiteX51" fmla="*/ 4302880 w 5531319"/>
              <a:gd name="connsiteY51" fmla="*/ 3924959 h 44240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31319" h="4424065">
                <a:moveTo>
                  <a:pt x="2612540" y="836"/>
                </a:moveTo>
                <a:cubicBezTo>
                  <a:pt x="2715913" y="-4250"/>
                  <a:pt x="2831239" y="14695"/>
                  <a:pt x="2946310" y="35548"/>
                </a:cubicBezTo>
                <a:cubicBezTo>
                  <a:pt x="3291651" y="98106"/>
                  <a:pt x="3631143" y="182915"/>
                  <a:pt x="3961099" y="303581"/>
                </a:cubicBezTo>
                <a:cubicBezTo>
                  <a:pt x="4278340" y="419543"/>
                  <a:pt x="4581340" y="563350"/>
                  <a:pt x="4854587" y="764502"/>
                </a:cubicBezTo>
                <a:cubicBezTo>
                  <a:pt x="5067437" y="921152"/>
                  <a:pt x="5250407" y="1105521"/>
                  <a:pt x="5377812" y="1339732"/>
                </a:cubicBezTo>
                <a:cubicBezTo>
                  <a:pt x="5459811" y="1489986"/>
                  <a:pt x="5510303" y="1655396"/>
                  <a:pt x="5526197" y="1825829"/>
                </a:cubicBezTo>
                <a:cubicBezTo>
                  <a:pt x="5538276" y="1951327"/>
                  <a:pt x="5527341" y="2074917"/>
                  <a:pt x="5510557" y="2199398"/>
                </a:cubicBezTo>
                <a:cubicBezTo>
                  <a:pt x="5502966" y="2266991"/>
                  <a:pt x="5502712" y="2335195"/>
                  <a:pt x="5509795" y="2402839"/>
                </a:cubicBezTo>
                <a:cubicBezTo>
                  <a:pt x="5534207" y="2664197"/>
                  <a:pt x="5468471" y="2926051"/>
                  <a:pt x="5323519" y="3144890"/>
                </a:cubicBezTo>
                <a:cubicBezTo>
                  <a:pt x="5201339" y="3332234"/>
                  <a:pt x="5041041" y="3491719"/>
                  <a:pt x="4853061" y="3612932"/>
                </a:cubicBezTo>
                <a:cubicBezTo>
                  <a:pt x="4671109" y="3732072"/>
                  <a:pt x="4498565" y="3864563"/>
                  <a:pt x="4316358" y="3982940"/>
                </a:cubicBezTo>
                <a:cubicBezTo>
                  <a:pt x="4019716" y="4175573"/>
                  <a:pt x="3701076" y="4317347"/>
                  <a:pt x="3352556" y="4386771"/>
                </a:cubicBezTo>
                <a:cubicBezTo>
                  <a:pt x="3160953" y="4425590"/>
                  <a:pt x="2964455" y="4434173"/>
                  <a:pt x="2770206" y="4412201"/>
                </a:cubicBezTo>
                <a:cubicBezTo>
                  <a:pt x="2685524" y="4402537"/>
                  <a:pt x="2599952" y="4402410"/>
                  <a:pt x="2514888" y="4393637"/>
                </a:cubicBezTo>
                <a:cubicBezTo>
                  <a:pt x="2307136" y="4370851"/>
                  <a:pt x="2102208" y="4327277"/>
                  <a:pt x="1903166" y="4263562"/>
                </a:cubicBezTo>
                <a:cubicBezTo>
                  <a:pt x="1560622" y="4156119"/>
                  <a:pt x="1238931" y="4006972"/>
                  <a:pt x="948392" y="3794249"/>
                </a:cubicBezTo>
                <a:cubicBezTo>
                  <a:pt x="647553" y="3573897"/>
                  <a:pt x="396812" y="3308660"/>
                  <a:pt x="223633" y="2975526"/>
                </a:cubicBezTo>
                <a:cubicBezTo>
                  <a:pt x="129453" y="2796370"/>
                  <a:pt x="67149" y="2602198"/>
                  <a:pt x="39519" y="2401695"/>
                </a:cubicBezTo>
                <a:cubicBezTo>
                  <a:pt x="34509" y="2367555"/>
                  <a:pt x="26728" y="2333872"/>
                  <a:pt x="16251" y="2300991"/>
                </a:cubicBezTo>
                <a:cubicBezTo>
                  <a:pt x="-9180" y="2218598"/>
                  <a:pt x="-25" y="2135695"/>
                  <a:pt x="11800" y="2053556"/>
                </a:cubicBezTo>
                <a:cubicBezTo>
                  <a:pt x="93685" y="1480615"/>
                  <a:pt x="377867" y="1021983"/>
                  <a:pt x="812849" y="651084"/>
                </a:cubicBezTo>
                <a:cubicBezTo>
                  <a:pt x="1176754" y="340201"/>
                  <a:pt x="1598259" y="146042"/>
                  <a:pt x="2066809" y="52586"/>
                </a:cubicBezTo>
                <a:cubicBezTo>
                  <a:pt x="2154543" y="35039"/>
                  <a:pt x="2243040" y="23087"/>
                  <a:pt x="2332045" y="14441"/>
                </a:cubicBezTo>
                <a:cubicBezTo>
                  <a:pt x="2421051" y="5794"/>
                  <a:pt x="2508912" y="2107"/>
                  <a:pt x="2612540" y="836"/>
                </a:cubicBezTo>
                <a:close/>
                <a:moveTo>
                  <a:pt x="5468597" y="2088522"/>
                </a:moveTo>
                <a:cubicBezTo>
                  <a:pt x="5479329" y="2001424"/>
                  <a:pt x="5480181" y="1913385"/>
                  <a:pt x="5471140" y="1826083"/>
                </a:cubicBezTo>
                <a:cubicBezTo>
                  <a:pt x="5455336" y="1662962"/>
                  <a:pt x="5406306" y="1504799"/>
                  <a:pt x="5327079" y="1361348"/>
                </a:cubicBezTo>
                <a:cubicBezTo>
                  <a:pt x="5206159" y="1140233"/>
                  <a:pt x="5033361" y="965782"/>
                  <a:pt x="4833353" y="816507"/>
                </a:cubicBezTo>
                <a:cubicBezTo>
                  <a:pt x="4597234" y="640276"/>
                  <a:pt x="4336321" y="509438"/>
                  <a:pt x="4063456" y="400724"/>
                </a:cubicBezTo>
                <a:cubicBezTo>
                  <a:pt x="4033359" y="388607"/>
                  <a:pt x="4003059" y="376909"/>
                  <a:pt x="3972543" y="365631"/>
                </a:cubicBezTo>
                <a:cubicBezTo>
                  <a:pt x="3943679" y="354950"/>
                  <a:pt x="3914562" y="345033"/>
                  <a:pt x="3885571" y="334733"/>
                </a:cubicBezTo>
                <a:cubicBezTo>
                  <a:pt x="4046888" y="406840"/>
                  <a:pt x="4203652" y="488713"/>
                  <a:pt x="4355012" y="579880"/>
                </a:cubicBezTo>
                <a:cubicBezTo>
                  <a:pt x="4662081" y="768063"/>
                  <a:pt x="4933802" y="995790"/>
                  <a:pt x="5144618" y="1290779"/>
                </a:cubicBezTo>
                <a:cubicBezTo>
                  <a:pt x="5314364" y="1528042"/>
                  <a:pt x="5426257" y="1789591"/>
                  <a:pt x="5468597" y="2088522"/>
                </a:cubicBezTo>
                <a:close/>
                <a:moveTo>
                  <a:pt x="2219771" y="85645"/>
                </a:moveTo>
                <a:cubicBezTo>
                  <a:pt x="2206942" y="84005"/>
                  <a:pt x="2193909" y="85264"/>
                  <a:pt x="2181626" y="89333"/>
                </a:cubicBezTo>
                <a:cubicBezTo>
                  <a:pt x="1932919" y="125113"/>
                  <a:pt x="1690799" y="197118"/>
                  <a:pt x="1462971" y="303073"/>
                </a:cubicBezTo>
                <a:cubicBezTo>
                  <a:pt x="971788" y="529528"/>
                  <a:pt x="578129" y="865460"/>
                  <a:pt x="308697" y="1338461"/>
                </a:cubicBezTo>
                <a:cubicBezTo>
                  <a:pt x="180224" y="1561852"/>
                  <a:pt x="97652" y="1808638"/>
                  <a:pt x="65839" y="2064364"/>
                </a:cubicBezTo>
                <a:cubicBezTo>
                  <a:pt x="71942" y="2050505"/>
                  <a:pt x="77283" y="2036391"/>
                  <a:pt x="82114" y="2022150"/>
                </a:cubicBezTo>
                <a:cubicBezTo>
                  <a:pt x="170103" y="1763653"/>
                  <a:pt x="279579" y="1515073"/>
                  <a:pt x="423260" y="1282260"/>
                </a:cubicBezTo>
                <a:cubicBezTo>
                  <a:pt x="630769" y="945565"/>
                  <a:pt x="895370" y="664944"/>
                  <a:pt x="1231811" y="454001"/>
                </a:cubicBezTo>
                <a:cubicBezTo>
                  <a:pt x="1535192" y="263783"/>
                  <a:pt x="1866801" y="149729"/>
                  <a:pt x="2219771" y="85645"/>
                </a:cubicBezTo>
                <a:close/>
                <a:moveTo>
                  <a:pt x="2855524" y="4364392"/>
                </a:moveTo>
                <a:cubicBezTo>
                  <a:pt x="3386633" y="4394018"/>
                  <a:pt x="3853530" y="4210158"/>
                  <a:pt x="4292327" y="3931444"/>
                </a:cubicBezTo>
                <a:cubicBezTo>
                  <a:pt x="3830134" y="4131325"/>
                  <a:pt x="3346707" y="4259111"/>
                  <a:pt x="2855652" y="4364392"/>
                </a:cubicBezTo>
                <a:close/>
                <a:moveTo>
                  <a:pt x="3869805" y="330156"/>
                </a:moveTo>
                <a:lnTo>
                  <a:pt x="3865736" y="329520"/>
                </a:lnTo>
                <a:cubicBezTo>
                  <a:pt x="3865736" y="329520"/>
                  <a:pt x="3865736" y="330410"/>
                  <a:pt x="3866499" y="330537"/>
                </a:cubicBezTo>
                <a:close/>
                <a:moveTo>
                  <a:pt x="4302117" y="3923561"/>
                </a:moveTo>
                <a:lnTo>
                  <a:pt x="4301101" y="3924959"/>
                </a:lnTo>
                <a:lnTo>
                  <a:pt x="4302880" y="3924959"/>
                </a:lnTo>
                <a:close/>
              </a:path>
            </a:pathLst>
          </a:custGeom>
          <a:solidFill>
            <a:srgbClr val="AAA26C"/>
          </a:soli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B7D198F2-35B3-4986-9206-A453AEE99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163" y="1762169"/>
            <a:ext cx="4073110" cy="3122092"/>
          </a:xfrm>
        </p:spPr>
        <p:txBody>
          <a:bodyPr anchor="ctr">
            <a:normAutofit/>
          </a:bodyPr>
          <a:lstStyle/>
          <a:p>
            <a:pPr algn="ctr"/>
            <a:r>
              <a:rPr lang="pl-PL" sz="6000" b="1">
                <a:solidFill>
                  <a:srgbClr val="FFFFFF"/>
                </a:solidFill>
                <a:latin typeface="Abadi" panose="020B0604020104020204" pitchFamily="34" charset="0"/>
              </a:rPr>
              <a:t>Śmiej się! – „śmiech to zdrowie”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5755403" y="4884261"/>
              <a:ext cx="360" cy="21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737403" y="4868832"/>
                <a:ext cx="36000" cy="32709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F8B8411-4358-464A-9DC3-52A7EEF81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480" y="4084537"/>
            <a:ext cx="6184391" cy="2142528"/>
          </a:xfrm>
        </p:spPr>
        <p:txBody>
          <a:bodyPr anchor="t">
            <a:no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Abadi" panose="020B0604020104020204" pitchFamily="34" charset="0"/>
              </a:rPr>
              <a:t>Pozytywne nastawienie do rzeczywistości, do innych ludzi, dostrzeganie rzeczy dobrych powoduje, że mózg zaczyna radzić sobie lepiej nawet z trudnymi sytuacjami. </a:t>
            </a:r>
            <a:br>
              <a:rPr lang="pl-PL" sz="1800" dirty="0">
                <a:latin typeface="Abadi" panose="020B0604020104020204" pitchFamily="34" charset="0"/>
              </a:rPr>
            </a:br>
            <a:r>
              <a:rPr lang="pl-PL" sz="1800" b="1" dirty="0">
                <a:latin typeface="Abadi" panose="020B0604020104020204" pitchFamily="34" charset="0"/>
              </a:rPr>
              <a:t>Osoby myślące pozytywnie rzadziej chorują oraz szybciej pokonują chorobę.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pl-PL" sz="1800" dirty="0">
                <a:latin typeface="Abadi" panose="020B0604020104020204" pitchFamily="34" charset="0"/>
              </a:rPr>
              <a:t>Warto koncentrować się na pozytywnych stronach naszego życia, dostrzegać uśmiech innej osoby i go odwzajemniać, mieć poczucie humoru. </a:t>
            </a:r>
          </a:p>
        </p:txBody>
      </p:sp>
      <p:pic>
        <p:nvPicPr>
          <p:cNvPr id="2050" name="Picture 2" descr="Śmiech to zdrowie - Pozytywniej.pl">
            <a:extLst>
              <a:ext uri="{FF2B5EF4-FFF2-40B4-BE49-F238E27FC236}">
                <a16:creationId xmlns:a16="http://schemas.microsoft.com/office/drawing/2014/main" id="{A0ED565F-D73E-40CD-84A4-6AE76236F1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520500" y="332881"/>
            <a:ext cx="6028373" cy="341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8987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7B831B6F-405A-4B47-B9BB-5CA88F2858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1CBEF540-4282-42AB-BC17-2983DCA9D2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9128" y="638089"/>
            <a:ext cx="4818888" cy="1476801"/>
          </a:xfrm>
        </p:spPr>
        <p:txBody>
          <a:bodyPr anchor="b">
            <a:normAutofit/>
          </a:bodyPr>
          <a:lstStyle/>
          <a:p>
            <a:r>
              <a:rPr lang="pl-PL" sz="5600" b="1">
                <a:latin typeface="Abadi" panose="020B0604020104020204" pitchFamily="34" charset="0"/>
              </a:rPr>
              <a:t>Ruszaj się </a:t>
            </a:r>
          </a:p>
        </p:txBody>
      </p:sp>
      <p:sp>
        <p:nvSpPr>
          <p:cNvPr id="137" name="Rectangle 6">
            <a:extLst>
              <a:ext uri="{FF2B5EF4-FFF2-40B4-BE49-F238E27FC236}">
                <a16:creationId xmlns:a16="http://schemas.microsoft.com/office/drawing/2014/main" id="{3CE8AF5E-D374-4CF1-90CC-35CF73B81C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39128" y="2381825"/>
            <a:ext cx="4114800" cy="18288"/>
          </a:xfrm>
          <a:custGeom>
            <a:avLst/>
            <a:gdLst>
              <a:gd name="connsiteX0" fmla="*/ 0 w 4114800"/>
              <a:gd name="connsiteY0" fmla="*/ 0 h 18288"/>
              <a:gd name="connsiteX1" fmla="*/ 768096 w 4114800"/>
              <a:gd name="connsiteY1" fmla="*/ 0 h 18288"/>
              <a:gd name="connsiteX2" fmla="*/ 1495044 w 4114800"/>
              <a:gd name="connsiteY2" fmla="*/ 0 h 18288"/>
              <a:gd name="connsiteX3" fmla="*/ 2221992 w 4114800"/>
              <a:gd name="connsiteY3" fmla="*/ 0 h 18288"/>
              <a:gd name="connsiteX4" fmla="*/ 2784348 w 4114800"/>
              <a:gd name="connsiteY4" fmla="*/ 0 h 18288"/>
              <a:gd name="connsiteX5" fmla="*/ 3387852 w 4114800"/>
              <a:gd name="connsiteY5" fmla="*/ 0 h 18288"/>
              <a:gd name="connsiteX6" fmla="*/ 4114800 w 4114800"/>
              <a:gd name="connsiteY6" fmla="*/ 0 h 18288"/>
              <a:gd name="connsiteX7" fmla="*/ 4114800 w 4114800"/>
              <a:gd name="connsiteY7" fmla="*/ 18288 h 18288"/>
              <a:gd name="connsiteX8" fmla="*/ 3429000 w 4114800"/>
              <a:gd name="connsiteY8" fmla="*/ 18288 h 18288"/>
              <a:gd name="connsiteX9" fmla="*/ 2866644 w 4114800"/>
              <a:gd name="connsiteY9" fmla="*/ 18288 h 18288"/>
              <a:gd name="connsiteX10" fmla="*/ 2304288 w 4114800"/>
              <a:gd name="connsiteY10" fmla="*/ 18288 h 18288"/>
              <a:gd name="connsiteX11" fmla="*/ 1577340 w 4114800"/>
              <a:gd name="connsiteY11" fmla="*/ 18288 h 18288"/>
              <a:gd name="connsiteX12" fmla="*/ 973836 w 4114800"/>
              <a:gd name="connsiteY12" fmla="*/ 18288 h 18288"/>
              <a:gd name="connsiteX13" fmla="*/ 0 w 4114800"/>
              <a:gd name="connsiteY13" fmla="*/ 18288 h 18288"/>
              <a:gd name="connsiteX14" fmla="*/ 0 w 4114800"/>
              <a:gd name="connsiteY14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114800" h="18288" fill="none" extrusionOk="0">
                <a:moveTo>
                  <a:pt x="0" y="0"/>
                </a:moveTo>
                <a:cubicBezTo>
                  <a:pt x="338280" y="-26110"/>
                  <a:pt x="483942" y="6555"/>
                  <a:pt x="768096" y="0"/>
                </a:cubicBezTo>
                <a:cubicBezTo>
                  <a:pt x="1052250" y="-6555"/>
                  <a:pt x="1331484" y="24616"/>
                  <a:pt x="1495044" y="0"/>
                </a:cubicBezTo>
                <a:cubicBezTo>
                  <a:pt x="1658604" y="-24616"/>
                  <a:pt x="2056661" y="-33562"/>
                  <a:pt x="2221992" y="0"/>
                </a:cubicBezTo>
                <a:cubicBezTo>
                  <a:pt x="2387323" y="33562"/>
                  <a:pt x="2629463" y="-20094"/>
                  <a:pt x="2784348" y="0"/>
                </a:cubicBezTo>
                <a:cubicBezTo>
                  <a:pt x="2939233" y="20094"/>
                  <a:pt x="3151981" y="1524"/>
                  <a:pt x="3387852" y="0"/>
                </a:cubicBezTo>
                <a:cubicBezTo>
                  <a:pt x="3623723" y="-1524"/>
                  <a:pt x="3882724" y="26165"/>
                  <a:pt x="4114800" y="0"/>
                </a:cubicBezTo>
                <a:cubicBezTo>
                  <a:pt x="4114300" y="8855"/>
                  <a:pt x="4114909" y="14521"/>
                  <a:pt x="4114800" y="18288"/>
                </a:cubicBezTo>
                <a:cubicBezTo>
                  <a:pt x="3910038" y="37744"/>
                  <a:pt x="3683432" y="-3969"/>
                  <a:pt x="3429000" y="18288"/>
                </a:cubicBezTo>
                <a:cubicBezTo>
                  <a:pt x="3174568" y="40545"/>
                  <a:pt x="3085815" y="44166"/>
                  <a:pt x="2866644" y="18288"/>
                </a:cubicBezTo>
                <a:cubicBezTo>
                  <a:pt x="2647473" y="-7590"/>
                  <a:pt x="2580474" y="31338"/>
                  <a:pt x="2304288" y="18288"/>
                </a:cubicBezTo>
                <a:cubicBezTo>
                  <a:pt x="2028102" y="5238"/>
                  <a:pt x="1863008" y="-2001"/>
                  <a:pt x="1577340" y="18288"/>
                </a:cubicBezTo>
                <a:cubicBezTo>
                  <a:pt x="1291672" y="38577"/>
                  <a:pt x="1243931" y="9893"/>
                  <a:pt x="973836" y="18288"/>
                </a:cubicBezTo>
                <a:cubicBezTo>
                  <a:pt x="703741" y="26683"/>
                  <a:pt x="317656" y="-5910"/>
                  <a:pt x="0" y="18288"/>
                </a:cubicBezTo>
                <a:cubicBezTo>
                  <a:pt x="683" y="12014"/>
                  <a:pt x="724" y="5908"/>
                  <a:pt x="0" y="0"/>
                </a:cubicBezTo>
                <a:close/>
              </a:path>
              <a:path w="4114800" h="18288" stroke="0" extrusionOk="0">
                <a:moveTo>
                  <a:pt x="0" y="0"/>
                </a:moveTo>
                <a:cubicBezTo>
                  <a:pt x="276109" y="5266"/>
                  <a:pt x="325589" y="-19584"/>
                  <a:pt x="644652" y="0"/>
                </a:cubicBezTo>
                <a:cubicBezTo>
                  <a:pt x="963715" y="19584"/>
                  <a:pt x="1064991" y="6066"/>
                  <a:pt x="1207008" y="0"/>
                </a:cubicBezTo>
                <a:cubicBezTo>
                  <a:pt x="1349025" y="-6066"/>
                  <a:pt x="1791724" y="14506"/>
                  <a:pt x="1975104" y="0"/>
                </a:cubicBezTo>
                <a:cubicBezTo>
                  <a:pt x="2158484" y="-14506"/>
                  <a:pt x="2397469" y="20822"/>
                  <a:pt x="2619756" y="0"/>
                </a:cubicBezTo>
                <a:cubicBezTo>
                  <a:pt x="2842043" y="-20822"/>
                  <a:pt x="2992157" y="20388"/>
                  <a:pt x="3264408" y="0"/>
                </a:cubicBezTo>
                <a:cubicBezTo>
                  <a:pt x="3536659" y="-20388"/>
                  <a:pt x="3855620" y="38211"/>
                  <a:pt x="4114800" y="0"/>
                </a:cubicBezTo>
                <a:cubicBezTo>
                  <a:pt x="4113902" y="7180"/>
                  <a:pt x="4114969" y="13790"/>
                  <a:pt x="4114800" y="18288"/>
                </a:cubicBezTo>
                <a:cubicBezTo>
                  <a:pt x="3968901" y="8593"/>
                  <a:pt x="3623428" y="17559"/>
                  <a:pt x="3429000" y="18288"/>
                </a:cubicBezTo>
                <a:cubicBezTo>
                  <a:pt x="3234572" y="19017"/>
                  <a:pt x="3085079" y="41804"/>
                  <a:pt x="2866644" y="18288"/>
                </a:cubicBezTo>
                <a:cubicBezTo>
                  <a:pt x="2648209" y="-5228"/>
                  <a:pt x="2451737" y="24580"/>
                  <a:pt x="2180844" y="18288"/>
                </a:cubicBezTo>
                <a:cubicBezTo>
                  <a:pt x="1909951" y="11996"/>
                  <a:pt x="1681589" y="12244"/>
                  <a:pt x="1495044" y="18288"/>
                </a:cubicBezTo>
                <a:cubicBezTo>
                  <a:pt x="1308499" y="24332"/>
                  <a:pt x="1136614" y="21789"/>
                  <a:pt x="850392" y="18288"/>
                </a:cubicBezTo>
                <a:cubicBezTo>
                  <a:pt x="564170" y="14787"/>
                  <a:pt x="210636" y="54701"/>
                  <a:pt x="0" y="18288"/>
                </a:cubicBezTo>
                <a:cubicBezTo>
                  <a:pt x="571" y="10093"/>
                  <a:pt x="-125" y="8407"/>
                  <a:pt x="0" y="0"/>
                </a:cubicBezTo>
                <a:close/>
              </a:path>
            </a:pathLst>
          </a:custGeom>
          <a:solidFill>
            <a:srgbClr val="AAA26C"/>
          </a:solidFill>
          <a:ln w="38100" cap="rnd">
            <a:solidFill>
              <a:srgbClr val="AAA26C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5E557C2-84A7-4A5C-A376-44C454CEC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9128" y="2664886"/>
            <a:ext cx="4818888" cy="3550789"/>
          </a:xfrm>
        </p:spPr>
        <p:txBody>
          <a:bodyPr anchor="t"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pl-PL" sz="2600" dirty="0">
                <a:latin typeface="Abadi" panose="020B0604020104020204" pitchFamily="34" charset="0"/>
              </a:rPr>
              <a:t>Systematyczna aktywność fizyczna w sposób znaczący wpływa na nasze zdrowie i chroni nas przed wieloma chorobami np.: przed otyłością. Jednocześnie redukuje poziom stresu i poprawia nasze samopoczucie.</a:t>
            </a:r>
          </a:p>
          <a:p>
            <a:pPr marL="0" indent="0">
              <a:lnSpc>
                <a:spcPct val="100000"/>
              </a:lnSpc>
              <a:buNone/>
            </a:pPr>
            <a:endParaRPr lang="pl-PL" sz="2600" dirty="0"/>
          </a:p>
          <a:p>
            <a:pPr marL="0" indent="0">
              <a:lnSpc>
                <a:spcPct val="100000"/>
              </a:lnSpc>
              <a:buNone/>
            </a:pPr>
            <a:endParaRPr lang="pl-PL" sz="260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14:cNvPr>
              <p14:cNvContentPartPr>
                <a14:cpLocks xmlns:a14="http://schemas.microsoft.com/office/drawing/2010/main" noGrp="1" noRot="1" noChangeAspect="1" noMove="1" noResize="1" noEditPoints="1" noAdjustHandles="1" noChangeArrowheads="1" noChangeShapeType="1"/>
              </p14:cNvContentPartPr>
              <p14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14:nvPr>
            </p14:nvContentPartPr>
            <p14:xfrm>
              <a:off x="6436237" y="1971579"/>
              <a:ext cx="360" cy="216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070477C5-0410-4E4F-97A1-F84C2465C187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418237" y="1956150"/>
                <a:ext cx="36000" cy="32709"/>
              </a:xfrm>
              <a:prstGeom prst="rect">
                <a:avLst/>
              </a:prstGeom>
            </p:spPr>
          </p:pic>
        </mc:Fallback>
      </mc:AlternateContent>
      <p:pic>
        <p:nvPicPr>
          <p:cNvPr id="3074" name="Picture 2" descr="Aktywność fizyczna w czasie pandemii – zalecenia i wskazówki | Fundacja  Insulinooporność - zdrowa dieta i zdrowe życie %">
            <a:extLst>
              <a:ext uri="{FF2B5EF4-FFF2-40B4-BE49-F238E27FC236}">
                <a16:creationId xmlns:a16="http://schemas.microsoft.com/office/drawing/2014/main" id="{BB817CD1-5285-4F04-A502-076A6308A2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936" y="699516"/>
            <a:ext cx="5458968" cy="5458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74576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9075392-5304-49DB-9AFD-F5CA8229C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1040" y="-170491"/>
            <a:ext cx="10515600" cy="1325563"/>
          </a:xfrm>
        </p:spPr>
        <p:txBody>
          <a:bodyPr>
            <a:normAutofit/>
          </a:bodyPr>
          <a:lstStyle/>
          <a:p>
            <a:r>
              <a:rPr lang="pl-PL" sz="4000" b="1" dirty="0">
                <a:latin typeface="Abadi" panose="020B0604020104020204" pitchFamily="34" charset="0"/>
              </a:rPr>
              <a:t>Aktywność fizyczna</a:t>
            </a:r>
          </a:p>
        </p:txBody>
      </p:sp>
      <p:pic>
        <p:nvPicPr>
          <p:cNvPr id="4" name="Symbol zastępczy zawartości 3">
            <a:extLst>
              <a:ext uri="{FF2B5EF4-FFF2-40B4-BE49-F238E27FC236}">
                <a16:creationId xmlns:a16="http://schemas.microsoft.com/office/drawing/2014/main" id="{C2739139-4B4F-4751-A865-E0FD9CEA5DA2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48640" y="972094"/>
            <a:ext cx="4117340" cy="2312852"/>
          </a:xfrm>
          <a:prstGeom prst="rect">
            <a:avLst/>
          </a:prstGeom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07D9EBB1-54D6-4819-84F9-142515C6797A}"/>
              </a:ext>
            </a:extLst>
          </p:cNvPr>
          <p:cNvSpPr txBox="1"/>
          <p:nvPr/>
        </p:nvSpPr>
        <p:spPr>
          <a:xfrm>
            <a:off x="441960" y="3161266"/>
            <a:ext cx="87020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1 GODZINA JAZDY = 600 KCAL</a:t>
            </a:r>
            <a:endParaRPr lang="pl-PL" sz="2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31F3BBC-E368-4774-AB10-B478E5B37DFA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50050" y="35877"/>
            <a:ext cx="4117340" cy="2600960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C4C46E7B-6603-4C1B-9F62-8FB4E95F6EC6}"/>
              </a:ext>
            </a:extLst>
          </p:cNvPr>
          <p:cNvSpPr txBox="1"/>
          <p:nvPr/>
        </p:nvSpPr>
        <p:spPr>
          <a:xfrm>
            <a:off x="6096000" y="2636838"/>
            <a:ext cx="4968240" cy="389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800" b="1" i="1" dirty="0">
                <a:solidFill>
                  <a:srgbClr val="004DBB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Bahnschrift SemiCondensed" panose="020B0502040204020203" pitchFamily="34" charset="0"/>
              </a:rPr>
              <a:t>20 MINUT PŁYWANIA = 250 KCAL</a:t>
            </a:r>
            <a:endParaRPr lang="pl-PL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Obraz 9" descr="15 zalet jazdy na rowerze: piękniejsze ciało, lepsza forma i dobre ...">
            <a:extLst>
              <a:ext uri="{FF2B5EF4-FFF2-40B4-BE49-F238E27FC236}">
                <a16:creationId xmlns:a16="http://schemas.microsoft.com/office/drawing/2014/main" id="{FB3D2DF3-3C4B-45EC-8126-9B0EEB52D878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67855" y="3696735"/>
            <a:ext cx="3899535" cy="2103037"/>
          </a:xfrm>
          <a:prstGeom prst="rect">
            <a:avLst/>
          </a:prstGeom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  <a:softEdge rad="112500"/>
          </a:effectLst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03730E08-B630-43A2-872E-4E534C00923F}"/>
              </a:ext>
            </a:extLst>
          </p:cNvPr>
          <p:cNvSpPr txBox="1"/>
          <p:nvPr/>
        </p:nvSpPr>
        <p:spPr>
          <a:xfrm>
            <a:off x="6750050" y="6160493"/>
            <a:ext cx="4314190" cy="389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800" b="1" i="1" dirty="0">
                <a:solidFill>
                  <a:srgbClr val="365F91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Bahnschrift SemiCondensed" panose="020B0502040204020203" pitchFamily="34" charset="0"/>
              </a:rPr>
              <a:t>45 min jazdy na rowerze = 250 kcal</a:t>
            </a:r>
            <a:endParaRPr lang="pl-PL" sz="12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Obraz 12" descr="Opis: Taniec z gwiazdami 2019, półfinał. Kto odpadł z Tańca z Gwiazdami ...">
            <a:extLst>
              <a:ext uri="{FF2B5EF4-FFF2-40B4-BE49-F238E27FC236}">
                <a16:creationId xmlns:a16="http://schemas.microsoft.com/office/drawing/2014/main" id="{086476C1-0309-4584-B053-7A141B777E2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" y="3758022"/>
            <a:ext cx="5867400" cy="2507181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pole tekstowe 14">
            <a:extLst>
              <a:ext uri="{FF2B5EF4-FFF2-40B4-BE49-F238E27FC236}">
                <a16:creationId xmlns:a16="http://schemas.microsoft.com/office/drawing/2014/main" id="{25A53AC2-F235-45BC-BAAA-1054EFBF9718}"/>
              </a:ext>
            </a:extLst>
          </p:cNvPr>
          <p:cNvSpPr txBox="1"/>
          <p:nvPr/>
        </p:nvSpPr>
        <p:spPr>
          <a:xfrm>
            <a:off x="167640" y="6265204"/>
            <a:ext cx="5394960" cy="389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pl-PL" sz="1800" b="1" i="1" dirty="0">
                <a:solidFill>
                  <a:srgbClr val="0070C0"/>
                </a:solidFill>
                <a:effectLst/>
                <a:latin typeface="Bahnschrift SemiCondensed" panose="020B0502040204020203" pitchFamily="34" charset="0"/>
                <a:ea typeface="Times New Roman" panose="02020603050405020304" pitchFamily="18" charset="0"/>
                <a:cs typeface="Bahnschrift SemiCondensed" panose="020B0502040204020203" pitchFamily="34" charset="0"/>
              </a:rPr>
              <a:t>80 minut tańca = 350 kcal</a:t>
            </a:r>
            <a:endParaRPr lang="pl-PL" sz="105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4269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9362802-5EBC-4545-9C0C-BDA050C9FA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47013" cy="1434415"/>
          </a:xfrm>
        </p:spPr>
        <p:txBody>
          <a:bodyPr anchor="b">
            <a:normAutofit/>
          </a:bodyPr>
          <a:lstStyle/>
          <a:p>
            <a:pPr>
              <a:lnSpc>
                <a:spcPct val="90000"/>
              </a:lnSpc>
            </a:pPr>
            <a:r>
              <a:rPr lang="pl-PL" sz="4500" b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Sen i odpoczynek </a:t>
            </a:r>
            <a:br>
              <a:rPr lang="pl-PL" sz="4500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</a:br>
            <a:endParaRPr lang="pl-PL" sz="4500" dirty="0"/>
          </a:p>
        </p:txBody>
      </p:sp>
      <p:pic>
        <p:nvPicPr>
          <p:cNvPr id="2050" name="Picture 2" descr="Obraz znaleziony dla: śpiące dziecko obraz">
            <a:extLst>
              <a:ext uri="{FF2B5EF4-FFF2-40B4-BE49-F238E27FC236}">
                <a16:creationId xmlns:a16="http://schemas.microsoft.com/office/drawing/2014/main" id="{BF551753-4CD6-4127-8EE3-ED6CED69955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89" r="10714" b="1"/>
          <a:stretch/>
        </p:blipFill>
        <p:spPr bwMode="auto">
          <a:xfrm>
            <a:off x="572492" y="2002056"/>
            <a:ext cx="3943849" cy="4184060"/>
          </a:xfrm>
          <a:custGeom>
            <a:avLst/>
            <a:gdLst/>
            <a:ahLst/>
            <a:cxnLst/>
            <a:rect l="l" t="t" r="r" b="b"/>
            <a:pathLst>
              <a:path w="3807743" h="6307845">
                <a:moveTo>
                  <a:pt x="723201" y="386"/>
                </a:moveTo>
                <a:cubicBezTo>
                  <a:pt x="853884" y="-4204"/>
                  <a:pt x="1013493" y="33912"/>
                  <a:pt x="1176100" y="22622"/>
                </a:cubicBezTo>
                <a:cubicBezTo>
                  <a:pt x="1230302" y="18859"/>
                  <a:pt x="1281736" y="20622"/>
                  <a:pt x="1331852" y="24473"/>
                </a:cubicBezTo>
                <a:lnTo>
                  <a:pt x="1439547" y="34944"/>
                </a:lnTo>
                <a:lnTo>
                  <a:pt x="1484197" y="36226"/>
                </a:lnTo>
                <a:cubicBezTo>
                  <a:pt x="1535166" y="35421"/>
                  <a:pt x="1586369" y="31625"/>
                  <a:pt x="1636625" y="22622"/>
                </a:cubicBezTo>
                <a:cubicBezTo>
                  <a:pt x="1686882" y="13619"/>
                  <a:pt x="1729837" y="10653"/>
                  <a:pt x="1768740" y="10885"/>
                </a:cubicBezTo>
                <a:lnTo>
                  <a:pt x="1829538" y="15086"/>
                </a:lnTo>
                <a:lnTo>
                  <a:pt x="1869968" y="7996"/>
                </a:lnTo>
                <a:cubicBezTo>
                  <a:pt x="1953577" y="-31"/>
                  <a:pt x="2036989" y="9808"/>
                  <a:pt x="2112925" y="20118"/>
                </a:cubicBezTo>
                <a:lnTo>
                  <a:pt x="2119331" y="20977"/>
                </a:lnTo>
                <a:lnTo>
                  <a:pt x="2221855" y="13374"/>
                </a:lnTo>
                <a:cubicBezTo>
                  <a:pt x="2261207" y="12845"/>
                  <a:pt x="2298379" y="14359"/>
                  <a:pt x="2333484" y="16393"/>
                </a:cubicBezTo>
                <a:lnTo>
                  <a:pt x="2372613" y="18812"/>
                </a:lnTo>
                <a:lnTo>
                  <a:pt x="2404945" y="9387"/>
                </a:lnTo>
                <a:cubicBezTo>
                  <a:pt x="2452532" y="1754"/>
                  <a:pt x="2506192" y="9333"/>
                  <a:pt x="2561622" y="17814"/>
                </a:cubicBezTo>
                <a:lnTo>
                  <a:pt x="2583950" y="20591"/>
                </a:lnTo>
                <a:lnTo>
                  <a:pt x="2643527" y="20319"/>
                </a:lnTo>
                <a:cubicBezTo>
                  <a:pt x="2669677" y="20426"/>
                  <a:pt x="2697963" y="20717"/>
                  <a:pt x="2727392" y="21103"/>
                </a:cubicBezTo>
                <a:lnTo>
                  <a:pt x="2786908" y="21989"/>
                </a:lnTo>
                <a:lnTo>
                  <a:pt x="2846459" y="13267"/>
                </a:lnTo>
                <a:cubicBezTo>
                  <a:pt x="2896401" y="10176"/>
                  <a:pt x="2960607" y="12733"/>
                  <a:pt x="3036361" y="17072"/>
                </a:cubicBezTo>
                <a:lnTo>
                  <a:pt x="3129100" y="22671"/>
                </a:lnTo>
                <a:lnTo>
                  <a:pt x="3130653" y="22622"/>
                </a:lnTo>
                <a:cubicBezTo>
                  <a:pt x="3178874" y="19804"/>
                  <a:pt x="3260845" y="26231"/>
                  <a:pt x="3352422" y="32691"/>
                </a:cubicBezTo>
                <a:lnTo>
                  <a:pt x="3362608" y="33356"/>
                </a:lnTo>
                <a:lnTo>
                  <a:pt x="3446036" y="35579"/>
                </a:lnTo>
                <a:cubicBezTo>
                  <a:pt x="3550323" y="36566"/>
                  <a:pt x="3662083" y="33535"/>
                  <a:pt x="3778601" y="22622"/>
                </a:cubicBezTo>
                <a:cubicBezTo>
                  <a:pt x="3793981" y="243672"/>
                  <a:pt x="3764152" y="318695"/>
                  <a:pt x="3778601" y="467157"/>
                </a:cubicBezTo>
                <a:cubicBezTo>
                  <a:pt x="3790077" y="557563"/>
                  <a:pt x="3783697" y="684218"/>
                  <a:pt x="3777639" y="811856"/>
                </a:cubicBezTo>
                <a:lnTo>
                  <a:pt x="3773760" y="922625"/>
                </a:lnTo>
                <a:lnTo>
                  <a:pt x="3778601" y="974384"/>
                </a:lnTo>
                <a:cubicBezTo>
                  <a:pt x="3785784" y="1003717"/>
                  <a:pt x="3785160" y="1041120"/>
                  <a:pt x="3781239" y="1085904"/>
                </a:cubicBezTo>
                <a:lnTo>
                  <a:pt x="3776107" y="1132519"/>
                </a:lnTo>
                <a:lnTo>
                  <a:pt x="3778601" y="1162456"/>
                </a:lnTo>
                <a:cubicBezTo>
                  <a:pt x="3791360" y="1256797"/>
                  <a:pt x="3774958" y="1367020"/>
                  <a:pt x="3763568" y="1469787"/>
                </a:cubicBezTo>
                <a:lnTo>
                  <a:pt x="3758806" y="1520515"/>
                </a:lnTo>
                <a:lnTo>
                  <a:pt x="3760417" y="1549437"/>
                </a:lnTo>
                <a:cubicBezTo>
                  <a:pt x="3764298" y="1588133"/>
                  <a:pt x="3770171" y="1628243"/>
                  <a:pt x="3778601" y="1669683"/>
                </a:cubicBezTo>
                <a:cubicBezTo>
                  <a:pt x="3846039" y="2001203"/>
                  <a:pt x="3774784" y="2142285"/>
                  <a:pt x="3778601" y="2364982"/>
                </a:cubicBezTo>
                <a:lnTo>
                  <a:pt x="3776565" y="2406088"/>
                </a:lnTo>
                <a:lnTo>
                  <a:pt x="3778601" y="2427673"/>
                </a:lnTo>
                <a:cubicBezTo>
                  <a:pt x="3821357" y="2695960"/>
                  <a:pt x="3735684" y="2699438"/>
                  <a:pt x="3778601" y="2809517"/>
                </a:cubicBezTo>
                <a:cubicBezTo>
                  <a:pt x="3789330" y="2837037"/>
                  <a:pt x="3791666" y="2872927"/>
                  <a:pt x="3789892" y="2914654"/>
                </a:cubicBezTo>
                <a:lnTo>
                  <a:pt x="3784971" y="2966248"/>
                </a:lnTo>
                <a:lnTo>
                  <a:pt x="3796722" y="3024078"/>
                </a:lnTo>
                <a:cubicBezTo>
                  <a:pt x="3809238" y="3115139"/>
                  <a:pt x="3806232" y="3210898"/>
                  <a:pt x="3799338" y="3302850"/>
                </a:cubicBezTo>
                <a:lnTo>
                  <a:pt x="3787405" y="3438354"/>
                </a:lnTo>
                <a:lnTo>
                  <a:pt x="3790719" y="3460532"/>
                </a:lnTo>
                <a:cubicBezTo>
                  <a:pt x="3797323" y="3541872"/>
                  <a:pt x="3789007" y="3624193"/>
                  <a:pt x="3780361" y="3709762"/>
                </a:cubicBezTo>
                <a:lnTo>
                  <a:pt x="3780169" y="3712283"/>
                </a:lnTo>
                <a:lnTo>
                  <a:pt x="3781239" y="3768266"/>
                </a:lnTo>
                <a:cubicBezTo>
                  <a:pt x="3780994" y="3815588"/>
                  <a:pt x="3779902" y="3863939"/>
                  <a:pt x="3778794" y="3912511"/>
                </a:cubicBezTo>
                <a:lnTo>
                  <a:pt x="3776324" y="4054010"/>
                </a:lnTo>
                <a:lnTo>
                  <a:pt x="3778601" y="4074733"/>
                </a:lnTo>
                <a:cubicBezTo>
                  <a:pt x="3822365" y="4336760"/>
                  <a:pt x="3765189" y="4482586"/>
                  <a:pt x="3778601" y="4644650"/>
                </a:cubicBezTo>
                <a:cubicBezTo>
                  <a:pt x="3781954" y="4685166"/>
                  <a:pt x="3782850" y="4718916"/>
                  <a:pt x="3782504" y="4749344"/>
                </a:cubicBezTo>
                <a:lnTo>
                  <a:pt x="3780512" y="4796832"/>
                </a:lnTo>
                <a:lnTo>
                  <a:pt x="3786260" y="4877451"/>
                </a:lnTo>
                <a:cubicBezTo>
                  <a:pt x="3786165" y="4918212"/>
                  <a:pt x="3784020" y="4964155"/>
                  <a:pt x="3781623" y="5015963"/>
                </a:cubicBezTo>
                <a:lnTo>
                  <a:pt x="3779076" y="5087925"/>
                </a:lnTo>
                <a:lnTo>
                  <a:pt x="3779599" y="5155456"/>
                </a:lnTo>
                <a:lnTo>
                  <a:pt x="3775907" y="5219073"/>
                </a:lnTo>
                <a:lnTo>
                  <a:pt x="3778601" y="5402640"/>
                </a:lnTo>
                <a:cubicBezTo>
                  <a:pt x="3780494" y="5441637"/>
                  <a:pt x="3781680" y="5475146"/>
                  <a:pt x="3782335" y="5504141"/>
                </a:cubicBezTo>
                <a:lnTo>
                  <a:pt x="3782798" y="5566951"/>
                </a:lnTo>
                <a:lnTo>
                  <a:pt x="3786885" y="5599303"/>
                </a:lnTo>
                <a:cubicBezTo>
                  <a:pt x="3799534" y="5776838"/>
                  <a:pt x="3769350" y="6111156"/>
                  <a:pt x="3778601" y="6291711"/>
                </a:cubicBezTo>
                <a:cubicBezTo>
                  <a:pt x="3687392" y="6306733"/>
                  <a:pt x="3632350" y="6304889"/>
                  <a:pt x="3574752" y="6300212"/>
                </a:cubicBezTo>
                <a:lnTo>
                  <a:pt x="3545837" y="6297718"/>
                </a:lnTo>
                <a:lnTo>
                  <a:pt x="3527963" y="6296834"/>
                </a:lnTo>
                <a:cubicBezTo>
                  <a:pt x="3482151" y="6294419"/>
                  <a:pt x="3430025" y="6291672"/>
                  <a:pt x="3355561" y="6291711"/>
                </a:cubicBezTo>
                <a:cubicBezTo>
                  <a:pt x="3304843" y="6293555"/>
                  <a:pt x="3262749" y="6292377"/>
                  <a:pt x="3225711" y="6290098"/>
                </a:cubicBezTo>
                <a:lnTo>
                  <a:pt x="3218247" y="6289525"/>
                </a:lnTo>
                <a:lnTo>
                  <a:pt x="3198550" y="6289212"/>
                </a:lnTo>
                <a:cubicBezTo>
                  <a:pt x="3144315" y="6287803"/>
                  <a:pt x="3088976" y="6286105"/>
                  <a:pt x="3034921" y="6284968"/>
                </a:cubicBezTo>
                <a:lnTo>
                  <a:pt x="2973802" y="6284626"/>
                </a:lnTo>
                <a:lnTo>
                  <a:pt x="2932520" y="6291711"/>
                </a:lnTo>
                <a:cubicBezTo>
                  <a:pt x="2893699" y="6300111"/>
                  <a:pt x="2847670" y="6301992"/>
                  <a:pt x="2797581" y="6300669"/>
                </a:cubicBezTo>
                <a:lnTo>
                  <a:pt x="2672392" y="6292599"/>
                </a:lnTo>
                <a:lnTo>
                  <a:pt x="2629726" y="6293120"/>
                </a:lnTo>
                <a:lnTo>
                  <a:pt x="2540544" y="6284698"/>
                </a:lnTo>
                <a:lnTo>
                  <a:pt x="2473475" y="6280786"/>
                </a:lnTo>
                <a:cubicBezTo>
                  <a:pt x="2419724" y="6279900"/>
                  <a:pt x="2368202" y="6282437"/>
                  <a:pt x="2322057" y="6291711"/>
                </a:cubicBezTo>
                <a:cubicBezTo>
                  <a:pt x="2275912" y="6300985"/>
                  <a:pt x="2236301" y="6305003"/>
                  <a:pt x="2199195" y="6305968"/>
                </a:cubicBezTo>
                <a:lnTo>
                  <a:pt x="2094190" y="6302012"/>
                </a:lnTo>
                <a:lnTo>
                  <a:pt x="2029724" y="6307766"/>
                </a:lnTo>
                <a:cubicBezTo>
                  <a:pt x="1971866" y="6308389"/>
                  <a:pt x="1916420" y="6305265"/>
                  <a:pt x="1864312" y="6301339"/>
                </a:cubicBezTo>
                <a:lnTo>
                  <a:pt x="1761307" y="6293375"/>
                </a:lnTo>
                <a:lnTo>
                  <a:pt x="1745972" y="6293782"/>
                </a:lnTo>
                <a:cubicBezTo>
                  <a:pt x="1699734" y="6294177"/>
                  <a:pt x="1664143" y="6292827"/>
                  <a:pt x="1633352" y="6291083"/>
                </a:cubicBezTo>
                <a:lnTo>
                  <a:pt x="1621369" y="6290324"/>
                </a:lnTo>
                <a:lnTo>
                  <a:pt x="1599140" y="6291711"/>
                </a:lnTo>
                <a:cubicBezTo>
                  <a:pt x="1564093" y="6296354"/>
                  <a:pt x="1527169" y="6296254"/>
                  <a:pt x="1488567" y="6294097"/>
                </a:cubicBezTo>
                <a:lnTo>
                  <a:pt x="1429716" y="6289243"/>
                </a:lnTo>
                <a:lnTo>
                  <a:pt x="1401008" y="6291711"/>
                </a:lnTo>
                <a:cubicBezTo>
                  <a:pt x="1314301" y="6301163"/>
                  <a:pt x="1222976" y="6299856"/>
                  <a:pt x="1127367" y="6296839"/>
                </a:cubicBezTo>
                <a:lnTo>
                  <a:pt x="1062601" y="6295730"/>
                </a:lnTo>
                <a:lnTo>
                  <a:pt x="964991" y="6305909"/>
                </a:lnTo>
                <a:cubicBezTo>
                  <a:pt x="833250" y="6307778"/>
                  <a:pt x="714190" y="6280255"/>
                  <a:pt x="603122" y="6291711"/>
                </a:cubicBezTo>
                <a:cubicBezTo>
                  <a:pt x="455032" y="6306986"/>
                  <a:pt x="261206" y="6260346"/>
                  <a:pt x="30143" y="6291711"/>
                </a:cubicBezTo>
                <a:cubicBezTo>
                  <a:pt x="-1198" y="6167281"/>
                  <a:pt x="7291" y="6044138"/>
                  <a:pt x="19371" y="5934598"/>
                </a:cubicBezTo>
                <a:lnTo>
                  <a:pt x="33559" y="5801663"/>
                </a:lnTo>
                <a:lnTo>
                  <a:pt x="30143" y="5784485"/>
                </a:lnTo>
                <a:cubicBezTo>
                  <a:pt x="7257" y="5691455"/>
                  <a:pt x="7506" y="5585492"/>
                  <a:pt x="13352" y="5476692"/>
                </a:cubicBezTo>
                <a:lnTo>
                  <a:pt x="21882" y="5346809"/>
                </a:lnTo>
                <a:lnTo>
                  <a:pt x="22064" y="5339439"/>
                </a:lnTo>
                <a:lnTo>
                  <a:pt x="29601" y="5166357"/>
                </a:lnTo>
                <a:lnTo>
                  <a:pt x="30143" y="5151877"/>
                </a:lnTo>
                <a:cubicBezTo>
                  <a:pt x="30018" y="5125783"/>
                  <a:pt x="30111" y="5102484"/>
                  <a:pt x="30346" y="5081409"/>
                </a:cubicBezTo>
                <a:lnTo>
                  <a:pt x="30433" y="5076663"/>
                </a:lnTo>
                <a:lnTo>
                  <a:pt x="30143" y="4963804"/>
                </a:lnTo>
                <a:cubicBezTo>
                  <a:pt x="27040" y="4910138"/>
                  <a:pt x="27067" y="4856021"/>
                  <a:pt x="28459" y="4800989"/>
                </a:cubicBezTo>
                <a:lnTo>
                  <a:pt x="30399" y="4750796"/>
                </a:lnTo>
                <a:lnTo>
                  <a:pt x="31514" y="4666872"/>
                </a:lnTo>
                <a:lnTo>
                  <a:pt x="34697" y="4639551"/>
                </a:lnTo>
                <a:lnTo>
                  <a:pt x="34963" y="4632686"/>
                </a:lnTo>
                <a:cubicBezTo>
                  <a:pt x="37318" y="4575362"/>
                  <a:pt x="39271" y="4516661"/>
                  <a:pt x="39056" y="4456118"/>
                </a:cubicBezTo>
                <a:lnTo>
                  <a:pt x="36996" y="4412759"/>
                </a:lnTo>
                <a:lnTo>
                  <a:pt x="30143" y="4388188"/>
                </a:lnTo>
                <a:cubicBezTo>
                  <a:pt x="7389" y="4328002"/>
                  <a:pt x="11492" y="4256950"/>
                  <a:pt x="19232" y="4188739"/>
                </a:cubicBezTo>
                <a:lnTo>
                  <a:pt x="23985" y="4147809"/>
                </a:lnTo>
                <a:lnTo>
                  <a:pt x="23690" y="4087290"/>
                </a:lnTo>
                <a:lnTo>
                  <a:pt x="29097" y="3984687"/>
                </a:lnTo>
                <a:lnTo>
                  <a:pt x="28035" y="3962690"/>
                </a:lnTo>
                <a:cubicBezTo>
                  <a:pt x="28525" y="3945828"/>
                  <a:pt x="30052" y="3926691"/>
                  <a:pt x="32148" y="3905387"/>
                </a:cubicBezTo>
                <a:lnTo>
                  <a:pt x="34754" y="3881032"/>
                </a:lnTo>
                <a:lnTo>
                  <a:pt x="39206" y="3802233"/>
                </a:lnTo>
                <a:cubicBezTo>
                  <a:pt x="39778" y="3763353"/>
                  <a:pt x="37619" y="3728800"/>
                  <a:pt x="30143" y="3698588"/>
                </a:cubicBezTo>
                <a:cubicBezTo>
                  <a:pt x="7714" y="3607954"/>
                  <a:pt x="33117" y="3482508"/>
                  <a:pt x="36579" y="3365983"/>
                </a:cubicBezTo>
                <a:lnTo>
                  <a:pt x="36510" y="3356621"/>
                </a:lnTo>
                <a:lnTo>
                  <a:pt x="30143" y="3311044"/>
                </a:lnTo>
                <a:cubicBezTo>
                  <a:pt x="14271" y="3224157"/>
                  <a:pt x="11445" y="3149243"/>
                  <a:pt x="14856" y="3082749"/>
                </a:cubicBezTo>
                <a:lnTo>
                  <a:pt x="22229" y="3005366"/>
                </a:lnTo>
                <a:lnTo>
                  <a:pt x="27244" y="2895198"/>
                </a:lnTo>
                <a:cubicBezTo>
                  <a:pt x="29143" y="2848776"/>
                  <a:pt x="30527" y="2799531"/>
                  <a:pt x="30143" y="2746826"/>
                </a:cubicBezTo>
                <a:lnTo>
                  <a:pt x="36784" y="2638240"/>
                </a:lnTo>
                <a:lnTo>
                  <a:pt x="30143" y="2615745"/>
                </a:lnTo>
                <a:cubicBezTo>
                  <a:pt x="-20952" y="2495890"/>
                  <a:pt x="17898" y="2340273"/>
                  <a:pt x="37923" y="2201958"/>
                </a:cubicBezTo>
                <a:lnTo>
                  <a:pt x="42734" y="2158379"/>
                </a:lnTo>
                <a:lnTo>
                  <a:pt x="30143" y="2114218"/>
                </a:lnTo>
                <a:cubicBezTo>
                  <a:pt x="2269" y="2040950"/>
                  <a:pt x="-2735" y="1972014"/>
                  <a:pt x="1162" y="1906697"/>
                </a:cubicBezTo>
                <a:lnTo>
                  <a:pt x="6289" y="1854885"/>
                </a:lnTo>
                <a:lnTo>
                  <a:pt x="8053" y="1809168"/>
                </a:lnTo>
                <a:cubicBezTo>
                  <a:pt x="9832" y="1790244"/>
                  <a:pt x="12470" y="1771472"/>
                  <a:pt x="15415" y="1752867"/>
                </a:cubicBezTo>
                <a:lnTo>
                  <a:pt x="30925" y="1652561"/>
                </a:lnTo>
                <a:lnTo>
                  <a:pt x="30143" y="1606992"/>
                </a:lnTo>
                <a:cubicBezTo>
                  <a:pt x="28397" y="1588584"/>
                  <a:pt x="27931" y="1568665"/>
                  <a:pt x="28348" y="1547550"/>
                </a:cubicBezTo>
                <a:lnTo>
                  <a:pt x="29206" y="1531212"/>
                </a:lnTo>
                <a:lnTo>
                  <a:pt x="23637" y="1487282"/>
                </a:lnTo>
                <a:cubicBezTo>
                  <a:pt x="16479" y="1367166"/>
                  <a:pt x="59638" y="1246041"/>
                  <a:pt x="30143" y="1156757"/>
                </a:cubicBezTo>
                <a:cubicBezTo>
                  <a:pt x="21716" y="1131248"/>
                  <a:pt x="18318" y="1090735"/>
                  <a:pt x="17757" y="1041370"/>
                </a:cubicBezTo>
                <a:lnTo>
                  <a:pt x="18463" y="985697"/>
                </a:lnTo>
                <a:lnTo>
                  <a:pt x="16239" y="975915"/>
                </a:lnTo>
                <a:cubicBezTo>
                  <a:pt x="13541" y="957312"/>
                  <a:pt x="12597" y="940330"/>
                  <a:pt x="12862" y="924477"/>
                </a:cubicBezTo>
                <a:lnTo>
                  <a:pt x="23640" y="845857"/>
                </a:lnTo>
                <a:lnTo>
                  <a:pt x="30907" y="688163"/>
                </a:lnTo>
                <a:lnTo>
                  <a:pt x="31375" y="662715"/>
                </a:lnTo>
                <a:lnTo>
                  <a:pt x="30143" y="655230"/>
                </a:lnTo>
                <a:cubicBezTo>
                  <a:pt x="20345" y="615334"/>
                  <a:pt x="17924" y="569960"/>
                  <a:pt x="19185" y="520814"/>
                </a:cubicBezTo>
                <a:lnTo>
                  <a:pt x="26662" y="415314"/>
                </a:lnTo>
                <a:lnTo>
                  <a:pt x="25635" y="383217"/>
                </a:lnTo>
                <a:cubicBezTo>
                  <a:pt x="25461" y="243905"/>
                  <a:pt x="35455" y="113017"/>
                  <a:pt x="30143" y="22622"/>
                </a:cubicBezTo>
                <a:cubicBezTo>
                  <a:pt x="90096" y="13526"/>
                  <a:pt x="146841" y="12585"/>
                  <a:pt x="200495" y="15390"/>
                </a:cubicBezTo>
                <a:lnTo>
                  <a:pt x="324102" y="27794"/>
                </a:lnTo>
                <a:lnTo>
                  <a:pt x="329634" y="27979"/>
                </a:lnTo>
                <a:cubicBezTo>
                  <a:pt x="398332" y="30204"/>
                  <a:pt x="468106" y="31425"/>
                  <a:pt x="551798" y="27886"/>
                </a:cubicBezTo>
                <a:lnTo>
                  <a:pt x="592464" y="25476"/>
                </a:lnTo>
                <a:lnTo>
                  <a:pt x="603122" y="22622"/>
                </a:lnTo>
                <a:cubicBezTo>
                  <a:pt x="639294" y="8191"/>
                  <a:pt x="679641" y="1916"/>
                  <a:pt x="723201" y="386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4756A7A-A242-49E1-A50E-5C80EB2F43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5955" y="2071316"/>
            <a:ext cx="6713552" cy="4114800"/>
          </a:xfrm>
        </p:spPr>
        <p:txBody>
          <a:bodyPr anchor="t">
            <a:normAutofit/>
          </a:bodyPr>
          <a:lstStyle/>
          <a:p>
            <a:r>
              <a:rPr lang="pl-PL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Sen i wypoczynek są jednym z elementów układanki zdrowego trybu życia. Pamiętajmy, że praca to nie wszystko i człowiek musi mieć czas dla siebie, rodziny i przyjaciół. </a:t>
            </a:r>
            <a:br>
              <a:rPr lang="pl-PL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</a:br>
            <a:r>
              <a:rPr lang="pl-PL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7 godzin snu to właściwa dawka dla pracującego człowieka.(</a:t>
            </a:r>
            <a:r>
              <a:rPr lang="pl-PL" b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dla dzieci </a:t>
            </a:r>
            <a:br>
              <a:rPr lang="pl-PL" b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</a:br>
            <a:r>
              <a:rPr lang="pl-PL" b="1" dirty="0">
                <a:effectLst/>
                <a:latin typeface="Century Gothic" panose="020B0502020202020204" pitchFamily="34" charset="0"/>
                <a:ea typeface="Century Gothic" panose="020B0502020202020204" pitchFamily="34" charset="0"/>
                <a:cs typeface="Century Gothic" panose="020B0502020202020204" pitchFamily="34" charset="0"/>
              </a:rPr>
              <a:t>i młodzieży 8-10) 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172311532"/>
      </p:ext>
    </p:extLst>
  </p:cSld>
  <p:clrMapOvr>
    <a:masterClrMapping/>
  </p:clrMapOvr>
</p:sld>
</file>

<file path=ppt/theme/theme1.xml><?xml version="1.0" encoding="utf-8"?>
<a:theme xmlns:a="http://schemas.openxmlformats.org/drawingml/2006/main" name="SketchyVTI">
  <a:themeElements>
    <a:clrScheme name="AnalogousFromLightSeedRightStep">
      <a:dk1>
        <a:srgbClr val="000000"/>
      </a:dk1>
      <a:lt1>
        <a:srgbClr val="FFFFFF"/>
      </a:lt1>
      <a:dk2>
        <a:srgbClr val="243741"/>
      </a:dk2>
      <a:lt2>
        <a:srgbClr val="E2E3E8"/>
      </a:lt2>
      <a:accent1>
        <a:srgbClr val="AAA26C"/>
      </a:accent1>
      <a:accent2>
        <a:srgbClr val="91A85A"/>
      </a:accent2>
      <a:accent3>
        <a:srgbClr val="7FAC6D"/>
      </a:accent3>
      <a:accent4>
        <a:srgbClr val="5FB269"/>
      </a:accent4>
      <a:accent5>
        <a:srgbClr val="6CAE90"/>
      </a:accent5>
      <a:accent6>
        <a:srgbClr val="5CACA9"/>
      </a:accent6>
      <a:hlink>
        <a:srgbClr val="727AB3"/>
      </a:hlink>
      <a:folHlink>
        <a:srgbClr val="7F7F7F"/>
      </a:folHlink>
    </a:clrScheme>
    <a:fontScheme name="Sketchy_SerifHand">
      <a:majorFont>
        <a:latin typeface="Modern Love"/>
        <a:ea typeface=""/>
        <a:cs typeface=""/>
      </a:majorFont>
      <a:minorFont>
        <a:latin typeface="The Ha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etchyVTI" id="{A6D2C935-A6E4-4DD9-BCC5-5AE2504DB8EA}" vid="{F0754072-50B6-4C01-B911-67246C9F58D2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2042</TotalTime>
  <Words>611</Words>
  <Application>Microsoft Office PowerPoint</Application>
  <PresentationFormat>Panoramiczny</PresentationFormat>
  <Paragraphs>54</Paragraphs>
  <Slides>19</Slides>
  <Notes>5</Notes>
  <HiddenSlides>0</HiddenSlides>
  <MMClips>0</MMClips>
  <ScaleCrop>false</ScaleCrop>
  <HeadingPairs>
    <vt:vector size="6" baseType="variant">
      <vt:variant>
        <vt:lpstr>Używane czcionki</vt:lpstr>
      </vt:variant>
      <vt:variant>
        <vt:i4>8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19</vt:i4>
      </vt:variant>
    </vt:vector>
  </HeadingPairs>
  <TitlesOfParts>
    <vt:vector size="28" baseType="lpstr">
      <vt:lpstr>Abadi</vt:lpstr>
      <vt:lpstr>Arial</vt:lpstr>
      <vt:lpstr>Bahnschrift SemiCondensed</vt:lpstr>
      <vt:lpstr>Calibri</vt:lpstr>
      <vt:lpstr>Century Gothic</vt:lpstr>
      <vt:lpstr>Modern Love</vt:lpstr>
      <vt:lpstr>Open Sans</vt:lpstr>
      <vt:lpstr>The Hand</vt:lpstr>
      <vt:lpstr>SketchyVTI</vt:lpstr>
      <vt:lpstr>Zdrowie psychiczne</vt:lpstr>
      <vt:lpstr>Zdrowie </vt:lpstr>
      <vt:lpstr>A oto kilka wskazówek jak zadbać o własne zdrowie psychiczne i dobre samopoczucie:</vt:lpstr>
      <vt:lpstr>Piramida zdrowego żywienia</vt:lpstr>
      <vt:lpstr>Korzystaj ze światła słonecznego </vt:lpstr>
      <vt:lpstr>Śmiej się! – „śmiech to zdrowie”</vt:lpstr>
      <vt:lpstr>Ruszaj się </vt:lpstr>
      <vt:lpstr>Aktywność fizyczna</vt:lpstr>
      <vt:lpstr>Sen i odpoczynek  </vt:lpstr>
      <vt:lpstr>Bądź asertywna/-ny.</vt:lpstr>
      <vt:lpstr>Znajdź czas na relaks z przyjaciółmi</vt:lpstr>
      <vt:lpstr>Rozwijaj swoje zainteresowania </vt:lpstr>
      <vt:lpstr>Sprawiaj sobie przyjemności </vt:lpstr>
      <vt:lpstr>Myśl pozytywnie</vt:lpstr>
      <vt:lpstr>Nie przejmuj się opinią innych.</vt:lpstr>
      <vt:lpstr>Nie rezygnuj z podjętych działań</vt:lpstr>
      <vt:lpstr>Zdrowiu szkodzą: </vt:lpstr>
      <vt:lpstr>Oto powody, dla których warto wybrać  zdrowy styl życia: </vt:lpstr>
      <vt:lpstr>Pamiętaj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Zdrowie psychiczne</dc:title>
  <dc:creator>zygadlozsp@wp.pl</dc:creator>
  <cp:lastModifiedBy>Katarzyna Kosut</cp:lastModifiedBy>
  <cp:revision>17</cp:revision>
  <dcterms:created xsi:type="dcterms:W3CDTF">2020-05-11T19:39:51Z</dcterms:created>
  <dcterms:modified xsi:type="dcterms:W3CDTF">2021-04-23T13:24:38Z</dcterms:modified>
</cp:coreProperties>
</file>